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5B_E5A1220.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46" r:id="rId2"/>
    <p:sldMasterId id="2147483733" r:id="rId3"/>
    <p:sldMasterId id="2147483709" r:id="rId4"/>
  </p:sldMasterIdLst>
  <p:notesMasterIdLst>
    <p:notesMasterId r:id="rId58"/>
  </p:notesMasterIdLst>
  <p:handoutMasterIdLst>
    <p:handoutMasterId r:id="rId59"/>
  </p:handoutMasterIdLst>
  <p:sldIdLst>
    <p:sldId id="378" r:id="rId5"/>
    <p:sldId id="379" r:id="rId6"/>
    <p:sldId id="376" r:id="rId7"/>
    <p:sldId id="377" r:id="rId8"/>
    <p:sldId id="391" r:id="rId9"/>
    <p:sldId id="392" r:id="rId10"/>
    <p:sldId id="393" r:id="rId11"/>
    <p:sldId id="390" r:id="rId12"/>
    <p:sldId id="380" r:id="rId13"/>
    <p:sldId id="381" r:id="rId14"/>
    <p:sldId id="382" r:id="rId15"/>
    <p:sldId id="366" r:id="rId16"/>
    <p:sldId id="304" r:id="rId17"/>
    <p:sldId id="367" r:id="rId18"/>
    <p:sldId id="368" r:id="rId19"/>
    <p:sldId id="344" r:id="rId20"/>
    <p:sldId id="345" r:id="rId21"/>
    <p:sldId id="369" r:id="rId22"/>
    <p:sldId id="373" r:id="rId23"/>
    <p:sldId id="352" r:id="rId24"/>
    <p:sldId id="355" r:id="rId25"/>
    <p:sldId id="371" r:id="rId26"/>
    <p:sldId id="372" r:id="rId27"/>
    <p:sldId id="375" r:id="rId28"/>
    <p:sldId id="362" r:id="rId29"/>
    <p:sldId id="363" r:id="rId30"/>
    <p:sldId id="364" r:id="rId31"/>
    <p:sldId id="365" r:id="rId32"/>
    <p:sldId id="347" r:id="rId33"/>
    <p:sldId id="349" r:id="rId34"/>
    <p:sldId id="359" r:id="rId35"/>
    <p:sldId id="326" r:id="rId36"/>
    <p:sldId id="329" r:id="rId37"/>
    <p:sldId id="330" r:id="rId38"/>
    <p:sldId id="335" r:id="rId39"/>
    <p:sldId id="332" r:id="rId40"/>
    <p:sldId id="323" r:id="rId41"/>
    <p:sldId id="324" r:id="rId42"/>
    <p:sldId id="327" r:id="rId43"/>
    <p:sldId id="336" r:id="rId44"/>
    <p:sldId id="339" r:id="rId45"/>
    <p:sldId id="374" r:id="rId46"/>
    <p:sldId id="361" r:id="rId47"/>
    <p:sldId id="341" r:id="rId48"/>
    <p:sldId id="353" r:id="rId49"/>
    <p:sldId id="358" r:id="rId50"/>
    <p:sldId id="337" r:id="rId51"/>
    <p:sldId id="357" r:id="rId52"/>
    <p:sldId id="370" r:id="rId53"/>
    <p:sldId id="343" r:id="rId54"/>
    <p:sldId id="354" r:id="rId55"/>
    <p:sldId id="346" r:id="rId56"/>
    <p:sldId id="348" r:id="rId5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4C41296F-401E-C748-2756-50A5BE67AA18}" name="Manuel Marrón Cascudo" initials="MM" userId="S::manuel.marron@stratesys-ts.com::620aeb60-585d-4784-be1a-938e45fdef7a" providerId="AD"/>
  <p188:author id="{D4FC3E7D-4192-7561-8098-D14A1F6778F3}" name="Patrick Alexandre Lourenço Rotolo" initials="PR" userId="S::patrick.rotolo@stratesys-ts.com::646d2465-382f-45cf-9100-a8cbe4ff3b62" providerId="AD"/>
  <p188:author id="{8863C8A5-13DE-4839-C056-201A9F7B3E96}" name="Juan Sebastián Giraldo" initials="JG" userId="S::juan.giraldo@stratesys-ts.com::2f39d921-1805-4fcf-9d80-fe66aeb20d18" providerId="AD"/>
  <p188:author id="{962265AA-33BC-0BAD-0D70-DC3E6F23F137}" name="Estefanía Romero Salinas" initials="ER" userId="S::estefania.romero@stratesys-ts.com::56d769f3-c418-4b38-ad9a-cfe68f16542e" providerId="AD"/>
  <p188:author id="{91465FE6-A79D-B943-A5F5-00B156ED014D}" name="Verónica Ferrero Quílez" initials="VF" userId="S::veronica.ferrero@stratesys-ts.com::8d4d3600-b679-474a-a356-1209a71cd22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34E5E"/>
    <a:srgbClr val="E6E7EC"/>
    <a:srgbClr val="D94F3C"/>
    <a:srgbClr val="F69E0A"/>
    <a:srgbClr val="FFFFFF"/>
    <a:srgbClr val="67CAF5"/>
    <a:srgbClr val="D45E33"/>
    <a:srgbClr val="DDF0D6"/>
    <a:srgbClr val="FCAB5A"/>
    <a:srgbClr val="B5E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9A088-B53F-3148-8983-33F9D6CB6658}" v="187" dt="2026-01-06T15:30:31.315"/>
    <p1510:client id="{B392EB08-281F-407F-F18A-D8BE3707556F}" v="535" dt="2026-01-06T15:11:01.63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Sebastián Giraldo" userId="2f39d921-1805-4fcf-9d80-fe66aeb20d18" providerId="ADAL" clId="{3DA4C3ED-F376-46E3-BACC-B8A649FC654B}"/>
    <pc:docChg chg="undo custSel addSld delSld modSld sldOrd modMainMaster">
      <pc:chgData name="Juan Sebastián Giraldo" userId="2f39d921-1805-4fcf-9d80-fe66aeb20d18" providerId="ADAL" clId="{3DA4C3ED-F376-46E3-BACC-B8A649FC654B}" dt="2025-12-23T12:32:09.196" v="6872" actId="20577"/>
      <pc:docMkLst>
        <pc:docMk/>
      </pc:docMkLst>
      <pc:sldChg chg="addSp delSp modSp add del mod setBg modNotesTx">
        <pc:chgData name="Juan Sebastián Giraldo" userId="2f39d921-1805-4fcf-9d80-fe66aeb20d18" providerId="ADAL" clId="{3DA4C3ED-F376-46E3-BACC-B8A649FC654B}" dt="2025-12-14T19:20:53.764" v="6237" actId="20577"/>
        <pc:sldMkLst>
          <pc:docMk/>
          <pc:sldMk cId="1065997312" sldId="304"/>
        </pc:sldMkLst>
        <pc:spChg chg="mod">
          <ac:chgData name="Juan Sebastián Giraldo" userId="2f39d921-1805-4fcf-9d80-fe66aeb20d18" providerId="ADAL" clId="{3DA4C3ED-F376-46E3-BACC-B8A649FC654B}" dt="2025-12-11T22:49:21.930" v="5153" actId="790"/>
          <ac:spMkLst>
            <pc:docMk/>
            <pc:sldMk cId="1065997312" sldId="304"/>
            <ac:spMk id="2" creationId="{C98F94F9-832C-B357-DF21-DBD9A44D0B2F}"/>
          </ac:spMkLst>
        </pc:spChg>
        <pc:spChg chg="mod">
          <ac:chgData name="Juan Sebastián Giraldo" userId="2f39d921-1805-4fcf-9d80-fe66aeb20d18" providerId="ADAL" clId="{3DA4C3ED-F376-46E3-BACC-B8A649FC654B}" dt="2025-12-14T19:20:53.764" v="6237" actId="20577"/>
          <ac:spMkLst>
            <pc:docMk/>
            <pc:sldMk cId="1065997312" sldId="304"/>
            <ac:spMk id="3" creationId="{49F5BE98-D120-6510-C1D2-7577FDE6D1C9}"/>
          </ac:spMkLst>
        </pc:spChg>
        <pc:spChg chg="mod">
          <ac:chgData name="Juan Sebastián Giraldo" userId="2f39d921-1805-4fcf-9d80-fe66aeb20d18" providerId="ADAL" clId="{3DA4C3ED-F376-46E3-BACC-B8A649FC654B}" dt="2025-12-11T22:49:21.930" v="5153" actId="790"/>
          <ac:spMkLst>
            <pc:docMk/>
            <pc:sldMk cId="1065997312" sldId="304"/>
            <ac:spMk id="4" creationId="{E2F6C073-EA8F-1AC3-0E7C-7C5E6EAA898C}"/>
          </ac:spMkLst>
        </pc:spChg>
        <pc:spChg chg="mod">
          <ac:chgData name="Juan Sebastián Giraldo" userId="2f39d921-1805-4fcf-9d80-fe66aeb20d18" providerId="ADAL" clId="{3DA4C3ED-F376-46E3-BACC-B8A649FC654B}" dt="2025-12-11T22:49:21.930" v="5153" actId="790"/>
          <ac:spMkLst>
            <pc:docMk/>
            <pc:sldMk cId="1065997312" sldId="304"/>
            <ac:spMk id="5" creationId="{944EC958-C394-B787-2A76-BAB8C23E414A}"/>
          </ac:spMkLst>
        </pc:spChg>
        <pc:spChg chg="add mod ord">
          <ac:chgData name="Juan Sebastián Giraldo" userId="2f39d921-1805-4fcf-9d80-fe66aeb20d18" providerId="ADAL" clId="{3DA4C3ED-F376-46E3-BACC-B8A649FC654B}" dt="2025-12-11T22:49:21.930" v="5153" actId="790"/>
          <ac:spMkLst>
            <pc:docMk/>
            <pc:sldMk cId="1065997312" sldId="304"/>
            <ac:spMk id="14" creationId="{16767723-E67C-ED38-6ED0-E1052EB8755B}"/>
          </ac:spMkLst>
        </pc:spChg>
        <pc:picChg chg="add mod ord modCrop">
          <ac:chgData name="Juan Sebastián Giraldo" userId="2f39d921-1805-4fcf-9d80-fe66aeb20d18" providerId="ADAL" clId="{3DA4C3ED-F376-46E3-BACC-B8A649FC654B}" dt="2025-12-11T22:18:39.111" v="4864" actId="167"/>
          <ac:picMkLst>
            <pc:docMk/>
            <pc:sldMk cId="1065997312" sldId="304"/>
            <ac:picMk id="11" creationId="{5E40D3C3-6A6A-D900-0213-DAA0ACCB576B}"/>
          </ac:picMkLst>
        </pc:picChg>
        <pc:picChg chg="add mod">
          <ac:chgData name="Juan Sebastián Giraldo" userId="2f39d921-1805-4fcf-9d80-fe66aeb20d18" providerId="ADAL" clId="{3DA4C3ED-F376-46E3-BACC-B8A649FC654B}" dt="2025-12-11T22:19:40.422" v="4874" actId="1076"/>
          <ac:picMkLst>
            <pc:docMk/>
            <pc:sldMk cId="1065997312" sldId="304"/>
            <ac:picMk id="12" creationId="{9E349C9B-C11B-1B3A-C37C-B3D97F2FC485}"/>
          </ac:picMkLst>
        </pc:picChg>
        <pc:picChg chg="add mod modCrop">
          <ac:chgData name="Juan Sebastián Giraldo" userId="2f39d921-1805-4fcf-9d80-fe66aeb20d18" providerId="ADAL" clId="{3DA4C3ED-F376-46E3-BACC-B8A649FC654B}" dt="2025-12-11T22:18:51.595" v="4868" actId="1076"/>
          <ac:picMkLst>
            <pc:docMk/>
            <pc:sldMk cId="1065997312" sldId="304"/>
            <ac:picMk id="13" creationId="{F2AB4380-DB5D-C90D-5B0A-85A92FF0F432}"/>
          </ac:picMkLst>
        </pc:picChg>
      </pc:sldChg>
      <pc:sldChg chg="modSp mod modShow modNotesTx">
        <pc:chgData name="Juan Sebastián Giraldo" userId="2f39d921-1805-4fcf-9d80-fe66aeb20d18" providerId="ADAL" clId="{3DA4C3ED-F376-46E3-BACC-B8A649FC654B}" dt="2025-12-11T22:49:21.930" v="5153" actId="790"/>
        <pc:sldMkLst>
          <pc:docMk/>
          <pc:sldMk cId="4096849396" sldId="323"/>
        </pc:sldMkLst>
        <pc:spChg chg="mod">
          <ac:chgData name="Juan Sebastián Giraldo" userId="2f39d921-1805-4fcf-9d80-fe66aeb20d18" providerId="ADAL" clId="{3DA4C3ED-F376-46E3-BACC-B8A649FC654B}" dt="2025-12-11T22:49:21.930" v="5153" actId="790"/>
          <ac:spMkLst>
            <pc:docMk/>
            <pc:sldMk cId="4096849396" sldId="323"/>
            <ac:spMk id="2" creationId="{9F94F952-4EBB-F001-594A-1F26D7924E3B}"/>
          </ac:spMkLst>
        </pc:spChg>
        <pc:spChg chg="mod">
          <ac:chgData name="Juan Sebastián Giraldo" userId="2f39d921-1805-4fcf-9d80-fe66aeb20d18" providerId="ADAL" clId="{3DA4C3ED-F376-46E3-BACC-B8A649FC654B}" dt="2025-12-11T22:49:21.930" v="5153" actId="790"/>
          <ac:spMkLst>
            <pc:docMk/>
            <pc:sldMk cId="4096849396" sldId="323"/>
            <ac:spMk id="5" creationId="{EA704F26-5E5A-26EC-1650-69A946ED130F}"/>
          </ac:spMkLst>
        </pc:spChg>
        <pc:spChg chg="mod">
          <ac:chgData name="Juan Sebastián Giraldo" userId="2f39d921-1805-4fcf-9d80-fe66aeb20d18" providerId="ADAL" clId="{3DA4C3ED-F376-46E3-BACC-B8A649FC654B}" dt="2025-12-11T22:49:21.930" v="5153" actId="790"/>
          <ac:spMkLst>
            <pc:docMk/>
            <pc:sldMk cId="4096849396" sldId="323"/>
            <ac:spMk id="6" creationId="{ADC162FA-2C90-8BB4-0BBA-2D8D80831D3E}"/>
          </ac:spMkLst>
        </pc:spChg>
        <pc:spChg chg="mod">
          <ac:chgData name="Juan Sebastián Giraldo" userId="2f39d921-1805-4fcf-9d80-fe66aeb20d18" providerId="ADAL" clId="{3DA4C3ED-F376-46E3-BACC-B8A649FC654B}" dt="2025-12-11T22:49:21.930" v="5153" actId="790"/>
          <ac:spMkLst>
            <pc:docMk/>
            <pc:sldMk cId="4096849396" sldId="323"/>
            <ac:spMk id="7" creationId="{52C05331-5E70-E31C-5970-C47584E72C57}"/>
          </ac:spMkLst>
        </pc:spChg>
        <pc:spChg chg="mod">
          <ac:chgData name="Juan Sebastián Giraldo" userId="2f39d921-1805-4fcf-9d80-fe66aeb20d18" providerId="ADAL" clId="{3DA4C3ED-F376-46E3-BACC-B8A649FC654B}" dt="2025-12-11T22:49:21.930" v="5153" actId="790"/>
          <ac:spMkLst>
            <pc:docMk/>
            <pc:sldMk cId="4096849396" sldId="323"/>
            <ac:spMk id="8" creationId="{561FE2F7-9BCA-7614-8F1C-32EECC586406}"/>
          </ac:spMkLst>
        </pc:spChg>
        <pc:spChg chg="mod">
          <ac:chgData name="Juan Sebastián Giraldo" userId="2f39d921-1805-4fcf-9d80-fe66aeb20d18" providerId="ADAL" clId="{3DA4C3ED-F376-46E3-BACC-B8A649FC654B}" dt="2025-12-11T22:49:21.930" v="5153" actId="790"/>
          <ac:spMkLst>
            <pc:docMk/>
            <pc:sldMk cId="4096849396" sldId="323"/>
            <ac:spMk id="9" creationId="{15D8ECA5-0EFE-3467-5FB8-3961C5E66FBB}"/>
          </ac:spMkLst>
        </pc:spChg>
        <pc:spChg chg="mod">
          <ac:chgData name="Juan Sebastián Giraldo" userId="2f39d921-1805-4fcf-9d80-fe66aeb20d18" providerId="ADAL" clId="{3DA4C3ED-F376-46E3-BACC-B8A649FC654B}" dt="2025-12-11T22:49:21.930" v="5153" actId="790"/>
          <ac:spMkLst>
            <pc:docMk/>
            <pc:sldMk cId="4096849396" sldId="323"/>
            <ac:spMk id="23" creationId="{02D6F0A8-2878-85D2-BD2D-0E3D18370F6F}"/>
          </ac:spMkLst>
        </pc:spChg>
        <pc:spChg chg="mod">
          <ac:chgData name="Juan Sebastián Giraldo" userId="2f39d921-1805-4fcf-9d80-fe66aeb20d18" providerId="ADAL" clId="{3DA4C3ED-F376-46E3-BACC-B8A649FC654B}" dt="2025-12-11T22:49:21.930" v="5153" actId="790"/>
          <ac:spMkLst>
            <pc:docMk/>
            <pc:sldMk cId="4096849396" sldId="323"/>
            <ac:spMk id="27" creationId="{65225AAA-FE0C-F677-A99D-4612F166CA57}"/>
          </ac:spMkLst>
        </pc:spChg>
        <pc:spChg chg="mod">
          <ac:chgData name="Juan Sebastián Giraldo" userId="2f39d921-1805-4fcf-9d80-fe66aeb20d18" providerId="ADAL" clId="{3DA4C3ED-F376-46E3-BACC-B8A649FC654B}" dt="2025-12-11T22:49:21.930" v="5153" actId="790"/>
          <ac:spMkLst>
            <pc:docMk/>
            <pc:sldMk cId="4096849396" sldId="323"/>
            <ac:spMk id="30" creationId="{B2EC2F57-4076-4B36-2BC3-E8E2D6CCDD28}"/>
          </ac:spMkLst>
        </pc:spChg>
      </pc:sldChg>
      <pc:sldChg chg="addSp delSp modSp mod modShow modNotesTx">
        <pc:chgData name="Juan Sebastián Giraldo" userId="2f39d921-1805-4fcf-9d80-fe66aeb20d18" providerId="ADAL" clId="{3DA4C3ED-F376-46E3-BACC-B8A649FC654B}" dt="2025-12-11T22:49:21.930" v="5153" actId="790"/>
        <pc:sldMkLst>
          <pc:docMk/>
          <pc:sldMk cId="496526632" sldId="324"/>
        </pc:sldMkLst>
        <pc:spChg chg="mod">
          <ac:chgData name="Juan Sebastián Giraldo" userId="2f39d921-1805-4fcf-9d80-fe66aeb20d18" providerId="ADAL" clId="{3DA4C3ED-F376-46E3-BACC-B8A649FC654B}" dt="2025-12-11T22:49:21.930" v="5153" actId="790"/>
          <ac:spMkLst>
            <pc:docMk/>
            <pc:sldMk cId="496526632" sldId="324"/>
            <ac:spMk id="2" creationId="{55AF909A-A6F5-F717-57EB-1C13B1FA9E4C}"/>
          </ac:spMkLst>
        </pc:spChg>
        <pc:spChg chg="mod">
          <ac:chgData name="Juan Sebastián Giraldo" userId="2f39d921-1805-4fcf-9d80-fe66aeb20d18" providerId="ADAL" clId="{3DA4C3ED-F376-46E3-BACC-B8A649FC654B}" dt="2025-12-11T22:49:21.930" v="5153" actId="790"/>
          <ac:spMkLst>
            <pc:docMk/>
            <pc:sldMk cId="496526632" sldId="324"/>
            <ac:spMk id="6" creationId="{32FD87EF-EA1D-71A3-F84F-51881738D24A}"/>
          </ac:spMkLst>
        </pc:spChg>
        <pc:spChg chg="mod">
          <ac:chgData name="Juan Sebastián Giraldo" userId="2f39d921-1805-4fcf-9d80-fe66aeb20d18" providerId="ADAL" clId="{3DA4C3ED-F376-46E3-BACC-B8A649FC654B}" dt="2025-12-11T22:49:21.930" v="5153" actId="790"/>
          <ac:spMkLst>
            <pc:docMk/>
            <pc:sldMk cId="496526632" sldId="324"/>
            <ac:spMk id="12" creationId="{6E4CE056-6A3E-C395-A3A2-6F63C549F882}"/>
          </ac:spMkLst>
        </pc:spChg>
        <pc:spChg chg="mod">
          <ac:chgData name="Juan Sebastián Giraldo" userId="2f39d921-1805-4fcf-9d80-fe66aeb20d18" providerId="ADAL" clId="{3DA4C3ED-F376-46E3-BACC-B8A649FC654B}" dt="2025-12-11T22:49:21.930" v="5153" actId="790"/>
          <ac:spMkLst>
            <pc:docMk/>
            <pc:sldMk cId="496526632" sldId="324"/>
            <ac:spMk id="13" creationId="{1912156A-31E5-B3F5-CD7A-ACC3CA101E2F}"/>
          </ac:spMkLst>
        </pc:spChg>
        <pc:spChg chg="mod">
          <ac:chgData name="Juan Sebastián Giraldo" userId="2f39d921-1805-4fcf-9d80-fe66aeb20d18" providerId="ADAL" clId="{3DA4C3ED-F376-46E3-BACC-B8A649FC654B}" dt="2025-12-11T22:49:21.930" v="5153" actId="790"/>
          <ac:spMkLst>
            <pc:docMk/>
            <pc:sldMk cId="496526632" sldId="324"/>
            <ac:spMk id="25" creationId="{748D9B74-FEFD-4D75-3FAB-7F0E0FD788AB}"/>
          </ac:spMkLst>
        </pc:spChg>
        <pc:spChg chg="mod">
          <ac:chgData name="Juan Sebastián Giraldo" userId="2f39d921-1805-4fcf-9d80-fe66aeb20d18" providerId="ADAL" clId="{3DA4C3ED-F376-46E3-BACC-B8A649FC654B}" dt="2025-12-11T22:49:21.930" v="5153" actId="790"/>
          <ac:spMkLst>
            <pc:docMk/>
            <pc:sldMk cId="496526632" sldId="324"/>
            <ac:spMk id="32" creationId="{390BF8B0-41F4-4287-B21B-A4B70A8E8597}"/>
          </ac:spMkLst>
        </pc:spChg>
        <pc:spChg chg="mod">
          <ac:chgData name="Juan Sebastián Giraldo" userId="2f39d921-1805-4fcf-9d80-fe66aeb20d18" providerId="ADAL" clId="{3DA4C3ED-F376-46E3-BACC-B8A649FC654B}" dt="2025-12-11T22:49:21.930" v="5153" actId="790"/>
          <ac:spMkLst>
            <pc:docMk/>
            <pc:sldMk cId="496526632" sldId="324"/>
            <ac:spMk id="33" creationId="{823670AB-3205-DC33-ECE3-3AEF74EE2BDB}"/>
          </ac:spMkLst>
        </pc:spChg>
        <pc:spChg chg="mod">
          <ac:chgData name="Juan Sebastián Giraldo" userId="2f39d921-1805-4fcf-9d80-fe66aeb20d18" providerId="ADAL" clId="{3DA4C3ED-F376-46E3-BACC-B8A649FC654B}" dt="2025-12-11T22:49:21.930" v="5153" actId="790"/>
          <ac:spMkLst>
            <pc:docMk/>
            <pc:sldMk cId="496526632" sldId="324"/>
            <ac:spMk id="35" creationId="{8A72D611-40C3-502F-92D8-9BC8B3FFD4D3}"/>
          </ac:spMkLst>
        </pc:spChg>
        <pc:spChg chg="mod">
          <ac:chgData name="Juan Sebastián Giraldo" userId="2f39d921-1805-4fcf-9d80-fe66aeb20d18" providerId="ADAL" clId="{3DA4C3ED-F376-46E3-BACC-B8A649FC654B}" dt="2025-12-11T22:49:21.930" v="5153" actId="790"/>
          <ac:spMkLst>
            <pc:docMk/>
            <pc:sldMk cId="496526632" sldId="324"/>
            <ac:spMk id="48" creationId="{5E5403C3-B735-A2C3-44B7-B70FDBB176CB}"/>
          </ac:spMkLst>
        </pc:spChg>
        <pc:spChg chg="add del mod">
          <ac:chgData name="Juan Sebastián Giraldo" userId="2f39d921-1805-4fcf-9d80-fe66aeb20d18" providerId="ADAL" clId="{3DA4C3ED-F376-46E3-BACC-B8A649FC654B}" dt="2025-12-11T22:49:21.930" v="5153" actId="790"/>
          <ac:spMkLst>
            <pc:docMk/>
            <pc:sldMk cId="496526632" sldId="324"/>
            <ac:spMk id="52" creationId="{3C1E538C-F681-C5F4-89AD-E0E7D1BE00AE}"/>
          </ac:spMkLst>
        </pc:spChg>
      </pc:sldChg>
      <pc:sldChg chg="addSp delSp modSp mod setBg modClrScheme modShow chgLayout">
        <pc:chgData name="Juan Sebastián Giraldo" userId="2f39d921-1805-4fcf-9d80-fe66aeb20d18" providerId="ADAL" clId="{3DA4C3ED-F376-46E3-BACC-B8A649FC654B}" dt="2025-12-11T22:49:21.930" v="5153" actId="790"/>
        <pc:sldMkLst>
          <pc:docMk/>
          <pc:sldMk cId="2550575427" sldId="326"/>
        </pc:sldMkLst>
        <pc:spChg chg="mod ord">
          <ac:chgData name="Juan Sebastián Giraldo" userId="2f39d921-1805-4fcf-9d80-fe66aeb20d18" providerId="ADAL" clId="{3DA4C3ED-F376-46E3-BACC-B8A649FC654B}" dt="2025-12-11T22:49:21.930" v="5153" actId="790"/>
          <ac:spMkLst>
            <pc:docMk/>
            <pc:sldMk cId="2550575427" sldId="326"/>
            <ac:spMk id="2" creationId="{5374CFCA-A128-91A5-7C68-D2A6837054C0}"/>
          </ac:spMkLst>
        </pc:spChg>
        <pc:spChg chg="mod">
          <ac:chgData name="Juan Sebastián Giraldo" userId="2f39d921-1805-4fcf-9d80-fe66aeb20d18" providerId="ADAL" clId="{3DA4C3ED-F376-46E3-BACC-B8A649FC654B}" dt="2025-12-11T22:49:21.930" v="5153" actId="790"/>
          <ac:spMkLst>
            <pc:docMk/>
            <pc:sldMk cId="2550575427" sldId="326"/>
            <ac:spMk id="6" creationId="{CB455B8E-5689-DDA5-7339-DFF7EDA1F64E}"/>
          </ac:spMkLst>
        </pc:spChg>
        <pc:spChg chg="mod">
          <ac:chgData name="Juan Sebastián Giraldo" userId="2f39d921-1805-4fcf-9d80-fe66aeb20d18" providerId="ADAL" clId="{3DA4C3ED-F376-46E3-BACC-B8A649FC654B}" dt="2025-12-11T22:49:21.930" v="5153" actId="790"/>
          <ac:spMkLst>
            <pc:docMk/>
            <pc:sldMk cId="2550575427" sldId="326"/>
            <ac:spMk id="7" creationId="{2859D362-9CB6-EEC3-F031-7E9632469881}"/>
          </ac:spMkLst>
        </pc:spChg>
        <pc:spChg chg="mod">
          <ac:chgData name="Juan Sebastián Giraldo" userId="2f39d921-1805-4fcf-9d80-fe66aeb20d18" providerId="ADAL" clId="{3DA4C3ED-F376-46E3-BACC-B8A649FC654B}" dt="2025-12-11T22:49:21.930" v="5153" actId="790"/>
          <ac:spMkLst>
            <pc:docMk/>
            <pc:sldMk cId="2550575427" sldId="326"/>
            <ac:spMk id="11" creationId="{2659479F-0139-803C-A9DE-9A2E58EAB407}"/>
          </ac:spMkLst>
        </pc:spChg>
        <pc:spChg chg="mod">
          <ac:chgData name="Juan Sebastián Giraldo" userId="2f39d921-1805-4fcf-9d80-fe66aeb20d18" providerId="ADAL" clId="{3DA4C3ED-F376-46E3-BACC-B8A649FC654B}" dt="2025-12-11T22:49:21.930" v="5153" actId="790"/>
          <ac:spMkLst>
            <pc:docMk/>
            <pc:sldMk cId="2550575427" sldId="326"/>
            <ac:spMk id="13" creationId="{7D23C105-0535-DAEF-170C-FD82C4886ED9}"/>
          </ac:spMkLst>
        </pc:spChg>
        <pc:spChg chg="mod">
          <ac:chgData name="Juan Sebastián Giraldo" userId="2f39d921-1805-4fcf-9d80-fe66aeb20d18" providerId="ADAL" clId="{3DA4C3ED-F376-46E3-BACC-B8A649FC654B}" dt="2025-12-11T22:49:21.930" v="5153" actId="790"/>
          <ac:spMkLst>
            <pc:docMk/>
            <pc:sldMk cId="2550575427" sldId="326"/>
            <ac:spMk id="16" creationId="{CC77A9BB-2146-0D96-690C-73248CCB9EB4}"/>
          </ac:spMkLst>
        </pc:spChg>
        <pc:spChg chg="mod">
          <ac:chgData name="Juan Sebastián Giraldo" userId="2f39d921-1805-4fcf-9d80-fe66aeb20d18" providerId="ADAL" clId="{3DA4C3ED-F376-46E3-BACC-B8A649FC654B}" dt="2025-12-11T22:49:21.930" v="5153" actId="790"/>
          <ac:spMkLst>
            <pc:docMk/>
            <pc:sldMk cId="2550575427" sldId="326"/>
            <ac:spMk id="22" creationId="{3CE348D9-FFCF-AEDA-5277-98C5A69F0005}"/>
          </ac:spMkLst>
        </pc:spChg>
        <pc:spChg chg="mod">
          <ac:chgData name="Juan Sebastián Giraldo" userId="2f39d921-1805-4fcf-9d80-fe66aeb20d18" providerId="ADAL" clId="{3DA4C3ED-F376-46E3-BACC-B8A649FC654B}" dt="2025-12-11T22:49:21.930" v="5153" actId="790"/>
          <ac:spMkLst>
            <pc:docMk/>
            <pc:sldMk cId="2550575427" sldId="326"/>
            <ac:spMk id="26" creationId="{4471532A-7EBD-71AA-5514-B75F9EDD891F}"/>
          </ac:spMkLst>
        </pc:spChg>
        <pc:spChg chg="mod">
          <ac:chgData name="Juan Sebastián Giraldo" userId="2f39d921-1805-4fcf-9d80-fe66aeb20d18" providerId="ADAL" clId="{3DA4C3ED-F376-46E3-BACC-B8A649FC654B}" dt="2025-12-11T22:49:21.930" v="5153" actId="790"/>
          <ac:spMkLst>
            <pc:docMk/>
            <pc:sldMk cId="2550575427" sldId="326"/>
            <ac:spMk id="28" creationId="{7E92F66F-6787-1EAF-8795-0033E735EC25}"/>
          </ac:spMkLst>
        </pc:spChg>
        <pc:spChg chg="add mod">
          <ac:chgData name="Juan Sebastián Giraldo" userId="2f39d921-1805-4fcf-9d80-fe66aeb20d18" providerId="ADAL" clId="{3DA4C3ED-F376-46E3-BACC-B8A649FC654B}" dt="2025-12-11T22:49:21.930" v="5153" actId="790"/>
          <ac:spMkLst>
            <pc:docMk/>
            <pc:sldMk cId="2550575427" sldId="326"/>
            <ac:spMk id="30" creationId="{2E7B16EB-3D31-E1BE-4B4B-B57441E0DA12}"/>
          </ac:spMkLst>
        </pc:spChg>
      </pc:sldChg>
      <pc:sldChg chg="addSp delSp modSp mod modAnim modShow">
        <pc:chgData name="Juan Sebastián Giraldo" userId="2f39d921-1805-4fcf-9d80-fe66aeb20d18" providerId="ADAL" clId="{3DA4C3ED-F376-46E3-BACC-B8A649FC654B}" dt="2025-12-11T22:49:21.930" v="5153" actId="790"/>
        <pc:sldMkLst>
          <pc:docMk/>
          <pc:sldMk cId="973713257" sldId="327"/>
        </pc:sldMkLst>
        <pc:spChg chg="add mod">
          <ac:chgData name="Juan Sebastián Giraldo" userId="2f39d921-1805-4fcf-9d80-fe66aeb20d18" providerId="ADAL" clId="{3DA4C3ED-F376-46E3-BACC-B8A649FC654B}" dt="2025-12-11T22:49:21.930" v="5153" actId="790"/>
          <ac:spMkLst>
            <pc:docMk/>
            <pc:sldMk cId="973713257" sldId="327"/>
            <ac:spMk id="12" creationId="{44CCD1E1-CAC8-6CC3-C1E7-8419491C3F67}"/>
          </ac:spMkLst>
        </pc:spChg>
        <pc:spChg chg="add mod">
          <ac:chgData name="Juan Sebastián Giraldo" userId="2f39d921-1805-4fcf-9d80-fe66aeb20d18" providerId="ADAL" clId="{3DA4C3ED-F376-46E3-BACC-B8A649FC654B}" dt="2025-12-11T22:49:21.930" v="5153" actId="790"/>
          <ac:spMkLst>
            <pc:docMk/>
            <pc:sldMk cId="973713257" sldId="327"/>
            <ac:spMk id="14" creationId="{EC3FEF1C-AE71-0F55-49E0-8480E8A2A8AE}"/>
          </ac:spMkLst>
        </pc:spChg>
        <pc:spChg chg="mod">
          <ac:chgData name="Juan Sebastián Giraldo" userId="2f39d921-1805-4fcf-9d80-fe66aeb20d18" providerId="ADAL" clId="{3DA4C3ED-F376-46E3-BACC-B8A649FC654B}" dt="2025-12-11T22:49:21.930" v="5153" actId="790"/>
          <ac:spMkLst>
            <pc:docMk/>
            <pc:sldMk cId="973713257" sldId="327"/>
            <ac:spMk id="42" creationId="{457661FC-EFF5-A784-C1D9-8BFB1BD75349}"/>
          </ac:spMkLst>
        </pc:spChg>
        <pc:spChg chg="mod">
          <ac:chgData name="Juan Sebastián Giraldo" userId="2f39d921-1805-4fcf-9d80-fe66aeb20d18" providerId="ADAL" clId="{3DA4C3ED-F376-46E3-BACC-B8A649FC654B}" dt="2025-12-11T22:49:21.930" v="5153" actId="790"/>
          <ac:spMkLst>
            <pc:docMk/>
            <pc:sldMk cId="973713257" sldId="327"/>
            <ac:spMk id="46" creationId="{7D7FCFC4-0414-C62F-B8BE-287845EBEAEC}"/>
          </ac:spMkLst>
        </pc:spChg>
        <pc:spChg chg="mod">
          <ac:chgData name="Juan Sebastián Giraldo" userId="2f39d921-1805-4fcf-9d80-fe66aeb20d18" providerId="ADAL" clId="{3DA4C3ED-F376-46E3-BACC-B8A649FC654B}" dt="2025-12-11T22:49:21.930" v="5153" actId="790"/>
          <ac:spMkLst>
            <pc:docMk/>
            <pc:sldMk cId="973713257" sldId="327"/>
            <ac:spMk id="52" creationId="{EA24BE68-E247-679B-F4B7-C00B6623BF03}"/>
          </ac:spMkLst>
        </pc:spChg>
        <pc:spChg chg="mod">
          <ac:chgData name="Juan Sebastián Giraldo" userId="2f39d921-1805-4fcf-9d80-fe66aeb20d18" providerId="ADAL" clId="{3DA4C3ED-F376-46E3-BACC-B8A649FC654B}" dt="2025-12-11T22:49:21.930" v="5153" actId="790"/>
          <ac:spMkLst>
            <pc:docMk/>
            <pc:sldMk cId="973713257" sldId="327"/>
            <ac:spMk id="56" creationId="{EDC9C0F9-8FD5-4079-F029-56240B521904}"/>
          </ac:spMkLst>
        </pc:spChg>
        <pc:spChg chg="mod">
          <ac:chgData name="Juan Sebastián Giraldo" userId="2f39d921-1805-4fcf-9d80-fe66aeb20d18" providerId="ADAL" clId="{3DA4C3ED-F376-46E3-BACC-B8A649FC654B}" dt="2025-12-11T22:49:21.930" v="5153" actId="790"/>
          <ac:spMkLst>
            <pc:docMk/>
            <pc:sldMk cId="973713257" sldId="327"/>
            <ac:spMk id="1035" creationId="{D4FEE6F8-3CC0-01D9-FA69-4DF03BD6E11C}"/>
          </ac:spMkLst>
        </pc:spChg>
        <pc:spChg chg="mod">
          <ac:chgData name="Juan Sebastián Giraldo" userId="2f39d921-1805-4fcf-9d80-fe66aeb20d18" providerId="ADAL" clId="{3DA4C3ED-F376-46E3-BACC-B8A649FC654B}" dt="2025-12-11T22:49:21.930" v="5153" actId="790"/>
          <ac:spMkLst>
            <pc:docMk/>
            <pc:sldMk cId="973713257" sldId="327"/>
            <ac:spMk id="1037" creationId="{BE41CC1B-1578-DA8C-9969-9260E1BAEB26}"/>
          </ac:spMkLst>
        </pc:spChg>
        <pc:spChg chg="add mod ord">
          <ac:chgData name="Juan Sebastián Giraldo" userId="2f39d921-1805-4fcf-9d80-fe66aeb20d18" providerId="ADAL" clId="{3DA4C3ED-F376-46E3-BACC-B8A649FC654B}" dt="2025-12-11T22:49:21.930" v="5153" actId="790"/>
          <ac:spMkLst>
            <pc:docMk/>
            <pc:sldMk cId="973713257" sldId="327"/>
            <ac:spMk id="1053" creationId="{C0EFE679-C8B8-75E9-70C0-BE9E870DC0E3}"/>
          </ac:spMkLst>
        </pc:spChg>
        <pc:spChg chg="add mod ord">
          <ac:chgData name="Juan Sebastián Giraldo" userId="2f39d921-1805-4fcf-9d80-fe66aeb20d18" providerId="ADAL" clId="{3DA4C3ED-F376-46E3-BACC-B8A649FC654B}" dt="2025-12-11T22:49:21.930" v="5153" actId="790"/>
          <ac:spMkLst>
            <pc:docMk/>
            <pc:sldMk cId="973713257" sldId="327"/>
            <ac:spMk id="1064" creationId="{1B98985F-FE5A-7492-9047-B7BA897B1D83}"/>
          </ac:spMkLst>
        </pc:spChg>
      </pc:sldChg>
      <pc:sldChg chg="modSp mod modShow">
        <pc:chgData name="Juan Sebastián Giraldo" userId="2f39d921-1805-4fcf-9d80-fe66aeb20d18" providerId="ADAL" clId="{3DA4C3ED-F376-46E3-BACC-B8A649FC654B}" dt="2025-12-11T22:49:21.930" v="5153" actId="790"/>
        <pc:sldMkLst>
          <pc:docMk/>
          <pc:sldMk cId="3011534168" sldId="329"/>
        </pc:sldMkLst>
        <pc:spChg chg="mod">
          <ac:chgData name="Juan Sebastián Giraldo" userId="2f39d921-1805-4fcf-9d80-fe66aeb20d18" providerId="ADAL" clId="{3DA4C3ED-F376-46E3-BACC-B8A649FC654B}" dt="2025-12-11T22:49:21.930" v="5153" actId="790"/>
          <ac:spMkLst>
            <pc:docMk/>
            <pc:sldMk cId="3011534168" sldId="329"/>
            <ac:spMk id="2" creationId="{F416A46B-AB1D-FD11-F6DE-0A1CC0A2A5F2}"/>
          </ac:spMkLst>
        </pc:spChg>
        <pc:spChg chg="mod">
          <ac:chgData name="Juan Sebastián Giraldo" userId="2f39d921-1805-4fcf-9d80-fe66aeb20d18" providerId="ADAL" clId="{3DA4C3ED-F376-46E3-BACC-B8A649FC654B}" dt="2025-12-11T22:49:21.930" v="5153" actId="790"/>
          <ac:spMkLst>
            <pc:docMk/>
            <pc:sldMk cId="3011534168" sldId="329"/>
            <ac:spMk id="32" creationId="{55FF78D3-3B11-6F0A-1A6F-AF5E2754F400}"/>
          </ac:spMkLst>
        </pc:spChg>
        <pc:spChg chg="mod">
          <ac:chgData name="Juan Sebastián Giraldo" userId="2f39d921-1805-4fcf-9d80-fe66aeb20d18" providerId="ADAL" clId="{3DA4C3ED-F376-46E3-BACC-B8A649FC654B}" dt="2025-12-11T22:49:21.930" v="5153" actId="790"/>
          <ac:spMkLst>
            <pc:docMk/>
            <pc:sldMk cId="3011534168" sldId="329"/>
            <ac:spMk id="43" creationId="{677EA075-EEA0-039A-177D-4A10FDC13047}"/>
          </ac:spMkLst>
        </pc:spChg>
        <pc:spChg chg="mod">
          <ac:chgData name="Juan Sebastián Giraldo" userId="2f39d921-1805-4fcf-9d80-fe66aeb20d18" providerId="ADAL" clId="{3DA4C3ED-F376-46E3-BACC-B8A649FC654B}" dt="2025-12-11T22:49:21.930" v="5153" actId="790"/>
          <ac:spMkLst>
            <pc:docMk/>
            <pc:sldMk cId="3011534168" sldId="329"/>
            <ac:spMk id="45" creationId="{44F113C3-4573-1646-FFD5-6B917CD6417F}"/>
          </ac:spMkLst>
        </pc:spChg>
        <pc:spChg chg="mod">
          <ac:chgData name="Juan Sebastián Giraldo" userId="2f39d921-1805-4fcf-9d80-fe66aeb20d18" providerId="ADAL" clId="{3DA4C3ED-F376-46E3-BACC-B8A649FC654B}" dt="2025-12-11T22:49:21.930" v="5153" actId="790"/>
          <ac:spMkLst>
            <pc:docMk/>
            <pc:sldMk cId="3011534168" sldId="329"/>
            <ac:spMk id="51" creationId="{252256E2-B721-86FF-CFCC-8BCCEA94F246}"/>
          </ac:spMkLst>
        </pc:spChg>
        <pc:spChg chg="mod">
          <ac:chgData name="Juan Sebastián Giraldo" userId="2f39d921-1805-4fcf-9d80-fe66aeb20d18" providerId="ADAL" clId="{3DA4C3ED-F376-46E3-BACC-B8A649FC654B}" dt="2025-12-11T22:49:21.930" v="5153" actId="790"/>
          <ac:spMkLst>
            <pc:docMk/>
            <pc:sldMk cId="3011534168" sldId="329"/>
            <ac:spMk id="57" creationId="{352C584C-265E-0837-0FD1-C1793A7098CF}"/>
          </ac:spMkLst>
        </pc:spChg>
        <pc:spChg chg="mod">
          <ac:chgData name="Juan Sebastián Giraldo" userId="2f39d921-1805-4fcf-9d80-fe66aeb20d18" providerId="ADAL" clId="{3DA4C3ED-F376-46E3-BACC-B8A649FC654B}" dt="2025-12-11T22:49:21.930" v="5153" actId="790"/>
          <ac:spMkLst>
            <pc:docMk/>
            <pc:sldMk cId="3011534168" sldId="329"/>
            <ac:spMk id="58" creationId="{E8E7C487-E04F-8B77-6421-11870053A6AE}"/>
          </ac:spMkLst>
        </pc:spChg>
        <pc:spChg chg="mod">
          <ac:chgData name="Juan Sebastián Giraldo" userId="2f39d921-1805-4fcf-9d80-fe66aeb20d18" providerId="ADAL" clId="{3DA4C3ED-F376-46E3-BACC-B8A649FC654B}" dt="2025-12-11T22:49:21.930" v="5153" actId="790"/>
          <ac:spMkLst>
            <pc:docMk/>
            <pc:sldMk cId="3011534168" sldId="329"/>
            <ac:spMk id="59" creationId="{850FD371-D0FB-1BB0-FA03-9682B420343C}"/>
          </ac:spMkLst>
        </pc:spChg>
        <pc:spChg chg="mod">
          <ac:chgData name="Juan Sebastián Giraldo" userId="2f39d921-1805-4fcf-9d80-fe66aeb20d18" providerId="ADAL" clId="{3DA4C3ED-F376-46E3-BACC-B8A649FC654B}" dt="2025-12-11T22:49:21.930" v="5153" actId="790"/>
          <ac:spMkLst>
            <pc:docMk/>
            <pc:sldMk cId="3011534168" sldId="329"/>
            <ac:spMk id="60" creationId="{3173F034-CA49-F376-84E4-9D14B4E9DC84}"/>
          </ac:spMkLst>
        </pc:spChg>
        <pc:spChg chg="mod">
          <ac:chgData name="Juan Sebastián Giraldo" userId="2f39d921-1805-4fcf-9d80-fe66aeb20d18" providerId="ADAL" clId="{3DA4C3ED-F376-46E3-BACC-B8A649FC654B}" dt="2025-12-11T22:49:21.930" v="5153" actId="790"/>
          <ac:spMkLst>
            <pc:docMk/>
            <pc:sldMk cId="3011534168" sldId="329"/>
            <ac:spMk id="61" creationId="{BD45D335-9FF5-7571-9061-CF28796ABA7D}"/>
          </ac:spMkLst>
        </pc:spChg>
      </pc:sldChg>
      <pc:sldChg chg="modSp mod modShow">
        <pc:chgData name="Juan Sebastián Giraldo" userId="2f39d921-1805-4fcf-9d80-fe66aeb20d18" providerId="ADAL" clId="{3DA4C3ED-F376-46E3-BACC-B8A649FC654B}" dt="2025-12-11T22:49:21.930" v="5153" actId="790"/>
        <pc:sldMkLst>
          <pc:docMk/>
          <pc:sldMk cId="3191667186" sldId="330"/>
        </pc:sldMkLst>
        <pc:spChg chg="mod">
          <ac:chgData name="Juan Sebastián Giraldo" userId="2f39d921-1805-4fcf-9d80-fe66aeb20d18" providerId="ADAL" clId="{3DA4C3ED-F376-46E3-BACC-B8A649FC654B}" dt="2025-12-11T22:49:21.930" v="5153" actId="790"/>
          <ac:spMkLst>
            <pc:docMk/>
            <pc:sldMk cId="3191667186" sldId="330"/>
            <ac:spMk id="2" creationId="{3717A3C8-E5CB-0216-D85E-5C098A3C890B}"/>
          </ac:spMkLst>
        </pc:spChg>
        <pc:spChg chg="mod">
          <ac:chgData name="Juan Sebastián Giraldo" userId="2f39d921-1805-4fcf-9d80-fe66aeb20d18" providerId="ADAL" clId="{3DA4C3ED-F376-46E3-BACC-B8A649FC654B}" dt="2025-12-11T22:49:21.930" v="5153" actId="790"/>
          <ac:spMkLst>
            <pc:docMk/>
            <pc:sldMk cId="3191667186" sldId="330"/>
            <ac:spMk id="9" creationId="{B5E8BC34-1EDA-6A40-6A09-30B94BD1D9A3}"/>
          </ac:spMkLst>
        </pc:spChg>
        <pc:spChg chg="mod">
          <ac:chgData name="Juan Sebastián Giraldo" userId="2f39d921-1805-4fcf-9d80-fe66aeb20d18" providerId="ADAL" clId="{3DA4C3ED-F376-46E3-BACC-B8A649FC654B}" dt="2025-12-11T22:49:21.930" v="5153" actId="790"/>
          <ac:spMkLst>
            <pc:docMk/>
            <pc:sldMk cId="3191667186" sldId="330"/>
            <ac:spMk id="13" creationId="{9A5731D2-10A0-1BE4-72AD-77DD5FC4293D}"/>
          </ac:spMkLst>
        </pc:spChg>
        <pc:spChg chg="mod">
          <ac:chgData name="Juan Sebastián Giraldo" userId="2f39d921-1805-4fcf-9d80-fe66aeb20d18" providerId="ADAL" clId="{3DA4C3ED-F376-46E3-BACC-B8A649FC654B}" dt="2025-12-11T22:49:21.930" v="5153" actId="790"/>
          <ac:spMkLst>
            <pc:docMk/>
            <pc:sldMk cId="3191667186" sldId="330"/>
            <ac:spMk id="15" creationId="{6E30A5AF-50C8-3A61-C3AD-7C897C93EC1D}"/>
          </ac:spMkLst>
        </pc:spChg>
        <pc:spChg chg="mod">
          <ac:chgData name="Juan Sebastián Giraldo" userId="2f39d921-1805-4fcf-9d80-fe66aeb20d18" providerId="ADAL" clId="{3DA4C3ED-F376-46E3-BACC-B8A649FC654B}" dt="2025-12-11T22:49:21.930" v="5153" actId="790"/>
          <ac:spMkLst>
            <pc:docMk/>
            <pc:sldMk cId="3191667186" sldId="330"/>
            <ac:spMk id="23" creationId="{D6E7A31E-05CD-2FEB-8B54-BC00F697C37E}"/>
          </ac:spMkLst>
        </pc:spChg>
        <pc:spChg chg="mod">
          <ac:chgData name="Juan Sebastián Giraldo" userId="2f39d921-1805-4fcf-9d80-fe66aeb20d18" providerId="ADAL" clId="{3DA4C3ED-F376-46E3-BACC-B8A649FC654B}" dt="2025-12-11T22:49:21.930" v="5153" actId="790"/>
          <ac:spMkLst>
            <pc:docMk/>
            <pc:sldMk cId="3191667186" sldId="330"/>
            <ac:spMk id="43" creationId="{F362DF71-8746-F951-AA86-E19DA7B6CC02}"/>
          </ac:spMkLst>
        </pc:spChg>
        <pc:spChg chg="mod">
          <ac:chgData name="Juan Sebastián Giraldo" userId="2f39d921-1805-4fcf-9d80-fe66aeb20d18" providerId="ADAL" clId="{3DA4C3ED-F376-46E3-BACC-B8A649FC654B}" dt="2025-12-11T22:49:21.930" v="5153" actId="790"/>
          <ac:spMkLst>
            <pc:docMk/>
            <pc:sldMk cId="3191667186" sldId="330"/>
            <ac:spMk id="49" creationId="{10A5BE3D-FBFB-C9F2-FA43-D0D14AEE6F18}"/>
          </ac:spMkLst>
        </pc:spChg>
        <pc:spChg chg="mod">
          <ac:chgData name="Juan Sebastián Giraldo" userId="2f39d921-1805-4fcf-9d80-fe66aeb20d18" providerId="ADAL" clId="{3DA4C3ED-F376-46E3-BACC-B8A649FC654B}" dt="2025-12-11T22:49:21.930" v="5153" actId="790"/>
          <ac:spMkLst>
            <pc:docMk/>
            <pc:sldMk cId="3191667186" sldId="330"/>
            <ac:spMk id="50" creationId="{7FAA309B-430E-DB7B-FD8F-1B696DE40BEE}"/>
          </ac:spMkLst>
        </pc:spChg>
        <pc:spChg chg="mod">
          <ac:chgData name="Juan Sebastián Giraldo" userId="2f39d921-1805-4fcf-9d80-fe66aeb20d18" providerId="ADAL" clId="{3DA4C3ED-F376-46E3-BACC-B8A649FC654B}" dt="2025-12-11T22:49:21.930" v="5153" actId="790"/>
          <ac:spMkLst>
            <pc:docMk/>
            <pc:sldMk cId="3191667186" sldId="330"/>
            <ac:spMk id="59" creationId="{742A86A7-2BB7-ECC4-B347-04C5FB6DD406}"/>
          </ac:spMkLst>
        </pc:spChg>
        <pc:spChg chg="mod">
          <ac:chgData name="Juan Sebastián Giraldo" userId="2f39d921-1805-4fcf-9d80-fe66aeb20d18" providerId="ADAL" clId="{3DA4C3ED-F376-46E3-BACC-B8A649FC654B}" dt="2025-12-11T22:49:21.930" v="5153" actId="790"/>
          <ac:spMkLst>
            <pc:docMk/>
            <pc:sldMk cId="3191667186" sldId="330"/>
            <ac:spMk id="68" creationId="{9D741CB5-5100-F104-A4C4-908D6DF8BFAE}"/>
          </ac:spMkLst>
        </pc:spChg>
      </pc:sldChg>
      <pc:sldChg chg="modSp mod modShow">
        <pc:chgData name="Juan Sebastián Giraldo" userId="2f39d921-1805-4fcf-9d80-fe66aeb20d18" providerId="ADAL" clId="{3DA4C3ED-F376-46E3-BACC-B8A649FC654B}" dt="2025-12-11T22:49:21.930" v="5153" actId="790"/>
        <pc:sldMkLst>
          <pc:docMk/>
          <pc:sldMk cId="3750565532" sldId="332"/>
        </pc:sldMkLst>
        <pc:spChg chg="mod">
          <ac:chgData name="Juan Sebastián Giraldo" userId="2f39d921-1805-4fcf-9d80-fe66aeb20d18" providerId="ADAL" clId="{3DA4C3ED-F376-46E3-BACC-B8A649FC654B}" dt="2025-12-11T22:49:21.930" v="5153" actId="790"/>
          <ac:spMkLst>
            <pc:docMk/>
            <pc:sldMk cId="3750565532" sldId="332"/>
            <ac:spMk id="2" creationId="{BABC9C8B-AB62-F921-A0B8-AF4535D5E58E}"/>
          </ac:spMkLst>
        </pc:spChg>
        <pc:spChg chg="mod">
          <ac:chgData name="Juan Sebastián Giraldo" userId="2f39d921-1805-4fcf-9d80-fe66aeb20d18" providerId="ADAL" clId="{3DA4C3ED-F376-46E3-BACC-B8A649FC654B}" dt="2025-12-11T22:49:21.930" v="5153" actId="790"/>
          <ac:spMkLst>
            <pc:docMk/>
            <pc:sldMk cId="3750565532" sldId="332"/>
            <ac:spMk id="13" creationId="{C06A9ED5-4768-E789-8088-6396DEB2D51D}"/>
          </ac:spMkLst>
        </pc:spChg>
        <pc:spChg chg="mod">
          <ac:chgData name="Juan Sebastián Giraldo" userId="2f39d921-1805-4fcf-9d80-fe66aeb20d18" providerId="ADAL" clId="{3DA4C3ED-F376-46E3-BACC-B8A649FC654B}" dt="2025-12-11T22:49:21.930" v="5153" actId="790"/>
          <ac:spMkLst>
            <pc:docMk/>
            <pc:sldMk cId="3750565532" sldId="332"/>
            <ac:spMk id="38" creationId="{FC7E308D-712D-5754-4482-B3FE6E5A150E}"/>
          </ac:spMkLst>
        </pc:spChg>
        <pc:spChg chg="mod">
          <ac:chgData name="Juan Sebastián Giraldo" userId="2f39d921-1805-4fcf-9d80-fe66aeb20d18" providerId="ADAL" clId="{3DA4C3ED-F376-46E3-BACC-B8A649FC654B}" dt="2025-12-11T22:49:21.930" v="5153" actId="790"/>
          <ac:spMkLst>
            <pc:docMk/>
            <pc:sldMk cId="3750565532" sldId="332"/>
            <ac:spMk id="42" creationId="{52D96627-3221-C6C8-0B54-4B6817B7EE81}"/>
          </ac:spMkLst>
        </pc:spChg>
        <pc:spChg chg="mod">
          <ac:chgData name="Juan Sebastián Giraldo" userId="2f39d921-1805-4fcf-9d80-fe66aeb20d18" providerId="ADAL" clId="{3DA4C3ED-F376-46E3-BACC-B8A649FC654B}" dt="2025-12-11T22:49:21.930" v="5153" actId="790"/>
          <ac:spMkLst>
            <pc:docMk/>
            <pc:sldMk cId="3750565532" sldId="332"/>
            <ac:spMk id="43" creationId="{F6A2B4FB-B03A-CABE-A8C0-21DE062A251C}"/>
          </ac:spMkLst>
        </pc:spChg>
        <pc:spChg chg="mod">
          <ac:chgData name="Juan Sebastián Giraldo" userId="2f39d921-1805-4fcf-9d80-fe66aeb20d18" providerId="ADAL" clId="{3DA4C3ED-F376-46E3-BACC-B8A649FC654B}" dt="2025-12-11T22:49:21.930" v="5153" actId="790"/>
          <ac:spMkLst>
            <pc:docMk/>
            <pc:sldMk cId="3750565532" sldId="332"/>
            <ac:spMk id="45" creationId="{E11C3E5F-AE6A-6F2D-F4E2-01CB83494E6B}"/>
          </ac:spMkLst>
        </pc:spChg>
        <pc:spChg chg="mod">
          <ac:chgData name="Juan Sebastián Giraldo" userId="2f39d921-1805-4fcf-9d80-fe66aeb20d18" providerId="ADAL" clId="{3DA4C3ED-F376-46E3-BACC-B8A649FC654B}" dt="2025-12-11T22:49:21.930" v="5153" actId="790"/>
          <ac:spMkLst>
            <pc:docMk/>
            <pc:sldMk cId="3750565532" sldId="332"/>
            <ac:spMk id="46" creationId="{713DEA64-564A-AEB5-0C8F-33FA65E10BE8}"/>
          </ac:spMkLst>
        </pc:spChg>
        <pc:spChg chg="mod">
          <ac:chgData name="Juan Sebastián Giraldo" userId="2f39d921-1805-4fcf-9d80-fe66aeb20d18" providerId="ADAL" clId="{3DA4C3ED-F376-46E3-BACC-B8A649FC654B}" dt="2025-12-11T22:49:21.930" v="5153" actId="790"/>
          <ac:spMkLst>
            <pc:docMk/>
            <pc:sldMk cId="3750565532" sldId="332"/>
            <ac:spMk id="48" creationId="{C08BBE05-78D5-C843-AA00-631F8527EADD}"/>
          </ac:spMkLst>
        </pc:spChg>
        <pc:spChg chg="mod">
          <ac:chgData name="Juan Sebastián Giraldo" userId="2f39d921-1805-4fcf-9d80-fe66aeb20d18" providerId="ADAL" clId="{3DA4C3ED-F376-46E3-BACC-B8A649FC654B}" dt="2025-12-11T22:49:21.930" v="5153" actId="790"/>
          <ac:spMkLst>
            <pc:docMk/>
            <pc:sldMk cId="3750565532" sldId="332"/>
            <ac:spMk id="50" creationId="{273318BB-825C-8917-AB4F-6306F86B4E90}"/>
          </ac:spMkLst>
        </pc:spChg>
        <pc:spChg chg="mod">
          <ac:chgData name="Juan Sebastián Giraldo" userId="2f39d921-1805-4fcf-9d80-fe66aeb20d18" providerId="ADAL" clId="{3DA4C3ED-F376-46E3-BACC-B8A649FC654B}" dt="2025-12-11T22:49:21.930" v="5153" actId="790"/>
          <ac:spMkLst>
            <pc:docMk/>
            <pc:sldMk cId="3750565532" sldId="332"/>
            <ac:spMk id="67" creationId="{7B912F79-467F-CE48-2340-4BBF6E9A2CD7}"/>
          </ac:spMkLst>
        </pc:spChg>
      </pc:sldChg>
      <pc:sldChg chg="modSp mod modShow">
        <pc:chgData name="Juan Sebastián Giraldo" userId="2f39d921-1805-4fcf-9d80-fe66aeb20d18" providerId="ADAL" clId="{3DA4C3ED-F376-46E3-BACC-B8A649FC654B}" dt="2025-12-11T22:49:21.930" v="5153" actId="790"/>
        <pc:sldMkLst>
          <pc:docMk/>
          <pc:sldMk cId="384151896" sldId="335"/>
        </pc:sldMkLst>
        <pc:spChg chg="mod">
          <ac:chgData name="Juan Sebastián Giraldo" userId="2f39d921-1805-4fcf-9d80-fe66aeb20d18" providerId="ADAL" clId="{3DA4C3ED-F376-46E3-BACC-B8A649FC654B}" dt="2025-12-11T22:49:21.930" v="5153" actId="790"/>
          <ac:spMkLst>
            <pc:docMk/>
            <pc:sldMk cId="384151896" sldId="335"/>
            <ac:spMk id="2" creationId="{1CFDDA65-6391-A783-1F9F-15778B2E05C6}"/>
          </ac:spMkLst>
        </pc:spChg>
        <pc:spChg chg="mod">
          <ac:chgData name="Juan Sebastián Giraldo" userId="2f39d921-1805-4fcf-9d80-fe66aeb20d18" providerId="ADAL" clId="{3DA4C3ED-F376-46E3-BACC-B8A649FC654B}" dt="2025-12-11T22:49:21.930" v="5153" actId="790"/>
          <ac:spMkLst>
            <pc:docMk/>
            <pc:sldMk cId="384151896" sldId="335"/>
            <ac:spMk id="12" creationId="{E8CEE349-7594-2034-5AC3-E3307F008E2E}"/>
          </ac:spMkLst>
        </pc:spChg>
        <pc:spChg chg="mod">
          <ac:chgData name="Juan Sebastián Giraldo" userId="2f39d921-1805-4fcf-9d80-fe66aeb20d18" providerId="ADAL" clId="{3DA4C3ED-F376-46E3-BACC-B8A649FC654B}" dt="2025-12-11T22:49:21.930" v="5153" actId="790"/>
          <ac:spMkLst>
            <pc:docMk/>
            <pc:sldMk cId="384151896" sldId="335"/>
            <ac:spMk id="22" creationId="{3D5EE650-49F9-1237-497E-ACFA020E9DD5}"/>
          </ac:spMkLst>
        </pc:spChg>
        <pc:spChg chg="mod">
          <ac:chgData name="Juan Sebastián Giraldo" userId="2f39d921-1805-4fcf-9d80-fe66aeb20d18" providerId="ADAL" clId="{3DA4C3ED-F376-46E3-BACC-B8A649FC654B}" dt="2025-12-11T22:49:21.930" v="5153" actId="790"/>
          <ac:spMkLst>
            <pc:docMk/>
            <pc:sldMk cId="384151896" sldId="335"/>
            <ac:spMk id="24" creationId="{D9E80573-DE65-EC14-2AC6-D5E9BD3D6768}"/>
          </ac:spMkLst>
        </pc:spChg>
      </pc:sldChg>
      <pc:sldChg chg="addSp delSp modSp mod modShow">
        <pc:chgData name="Juan Sebastián Giraldo" userId="2f39d921-1805-4fcf-9d80-fe66aeb20d18" providerId="ADAL" clId="{3DA4C3ED-F376-46E3-BACC-B8A649FC654B}" dt="2025-12-11T22:49:21.930" v="5153" actId="790"/>
        <pc:sldMkLst>
          <pc:docMk/>
          <pc:sldMk cId="3699129849" sldId="336"/>
        </pc:sldMkLst>
        <pc:spChg chg="mod">
          <ac:chgData name="Juan Sebastián Giraldo" userId="2f39d921-1805-4fcf-9d80-fe66aeb20d18" providerId="ADAL" clId="{3DA4C3ED-F376-46E3-BACC-B8A649FC654B}" dt="2025-12-11T22:49:21.930" v="5153" actId="790"/>
          <ac:spMkLst>
            <pc:docMk/>
            <pc:sldMk cId="3699129849" sldId="336"/>
            <ac:spMk id="2" creationId="{8860DB37-9289-B54A-38C9-F1E187327B8D}"/>
          </ac:spMkLst>
        </pc:spChg>
        <pc:spChg chg="mod">
          <ac:chgData name="Juan Sebastián Giraldo" userId="2f39d921-1805-4fcf-9d80-fe66aeb20d18" providerId="ADAL" clId="{3DA4C3ED-F376-46E3-BACC-B8A649FC654B}" dt="2025-12-11T22:49:21.930" v="5153" actId="790"/>
          <ac:spMkLst>
            <pc:docMk/>
            <pc:sldMk cId="3699129849" sldId="336"/>
            <ac:spMk id="5" creationId="{5ADBA3C6-B294-1B60-6F7B-55E7C573D694}"/>
          </ac:spMkLst>
        </pc:spChg>
        <pc:spChg chg="mod">
          <ac:chgData name="Juan Sebastián Giraldo" userId="2f39d921-1805-4fcf-9d80-fe66aeb20d18" providerId="ADAL" clId="{3DA4C3ED-F376-46E3-BACC-B8A649FC654B}" dt="2025-12-11T22:49:21.930" v="5153" actId="790"/>
          <ac:spMkLst>
            <pc:docMk/>
            <pc:sldMk cId="3699129849" sldId="336"/>
            <ac:spMk id="13" creationId="{E5E5DB6B-2E24-89A3-B8D7-0CD891E12C0C}"/>
          </ac:spMkLst>
        </pc:spChg>
        <pc:spChg chg="mod">
          <ac:chgData name="Juan Sebastián Giraldo" userId="2f39d921-1805-4fcf-9d80-fe66aeb20d18" providerId="ADAL" clId="{3DA4C3ED-F376-46E3-BACC-B8A649FC654B}" dt="2025-12-11T22:49:21.930" v="5153" actId="790"/>
          <ac:spMkLst>
            <pc:docMk/>
            <pc:sldMk cId="3699129849" sldId="336"/>
            <ac:spMk id="14" creationId="{C5292C63-F186-E461-1FA1-B5866250FF6C}"/>
          </ac:spMkLst>
        </pc:spChg>
        <pc:spChg chg="mod">
          <ac:chgData name="Juan Sebastián Giraldo" userId="2f39d921-1805-4fcf-9d80-fe66aeb20d18" providerId="ADAL" clId="{3DA4C3ED-F376-46E3-BACC-B8A649FC654B}" dt="2025-12-11T22:49:21.930" v="5153" actId="790"/>
          <ac:spMkLst>
            <pc:docMk/>
            <pc:sldMk cId="3699129849" sldId="336"/>
            <ac:spMk id="18" creationId="{B5E4897B-88FB-8C02-CF2B-0241B5DD0F8C}"/>
          </ac:spMkLst>
        </pc:spChg>
        <pc:spChg chg="mod">
          <ac:chgData name="Juan Sebastián Giraldo" userId="2f39d921-1805-4fcf-9d80-fe66aeb20d18" providerId="ADAL" clId="{3DA4C3ED-F376-46E3-BACC-B8A649FC654B}" dt="2025-12-11T22:49:21.930" v="5153" actId="790"/>
          <ac:spMkLst>
            <pc:docMk/>
            <pc:sldMk cId="3699129849" sldId="336"/>
            <ac:spMk id="21" creationId="{DAC99E98-AD32-33DA-4DA3-D5DB9FC5F7A1}"/>
          </ac:spMkLst>
        </pc:spChg>
        <pc:spChg chg="mod">
          <ac:chgData name="Juan Sebastián Giraldo" userId="2f39d921-1805-4fcf-9d80-fe66aeb20d18" providerId="ADAL" clId="{3DA4C3ED-F376-46E3-BACC-B8A649FC654B}" dt="2025-12-11T22:49:21.930" v="5153" actId="790"/>
          <ac:spMkLst>
            <pc:docMk/>
            <pc:sldMk cId="3699129849" sldId="336"/>
            <ac:spMk id="22" creationId="{671CF478-F391-2564-B573-77FE5F3C48CD}"/>
          </ac:spMkLst>
        </pc:spChg>
        <pc:spChg chg="mod">
          <ac:chgData name="Juan Sebastián Giraldo" userId="2f39d921-1805-4fcf-9d80-fe66aeb20d18" providerId="ADAL" clId="{3DA4C3ED-F376-46E3-BACC-B8A649FC654B}" dt="2025-12-11T22:49:21.930" v="5153" actId="790"/>
          <ac:spMkLst>
            <pc:docMk/>
            <pc:sldMk cId="3699129849" sldId="336"/>
            <ac:spMk id="24" creationId="{D3FEB339-26DE-C028-5AC9-6F256F61ECF3}"/>
          </ac:spMkLst>
        </pc:spChg>
        <pc:spChg chg="mod">
          <ac:chgData name="Juan Sebastián Giraldo" userId="2f39d921-1805-4fcf-9d80-fe66aeb20d18" providerId="ADAL" clId="{3DA4C3ED-F376-46E3-BACC-B8A649FC654B}" dt="2025-12-11T22:49:21.930" v="5153" actId="790"/>
          <ac:spMkLst>
            <pc:docMk/>
            <pc:sldMk cId="3699129849" sldId="336"/>
            <ac:spMk id="25" creationId="{7E779DEA-0D41-605E-0ABB-0A4839E0A4BF}"/>
          </ac:spMkLst>
        </pc:spChg>
        <pc:spChg chg="mod">
          <ac:chgData name="Juan Sebastián Giraldo" userId="2f39d921-1805-4fcf-9d80-fe66aeb20d18" providerId="ADAL" clId="{3DA4C3ED-F376-46E3-BACC-B8A649FC654B}" dt="2025-12-11T22:49:21.930" v="5153" actId="790"/>
          <ac:spMkLst>
            <pc:docMk/>
            <pc:sldMk cId="3699129849" sldId="336"/>
            <ac:spMk id="26" creationId="{F113473E-C906-9B8C-5793-43CF3A42AA95}"/>
          </ac:spMkLst>
        </pc:spChg>
      </pc:sldChg>
      <pc:sldChg chg="addSp delSp modSp add del mod ord modShow modNotesTx">
        <pc:chgData name="Juan Sebastián Giraldo" userId="2f39d921-1805-4fcf-9d80-fe66aeb20d18" providerId="ADAL" clId="{3DA4C3ED-F376-46E3-BACC-B8A649FC654B}" dt="2025-12-12T10:01:47.406" v="6122"/>
        <pc:sldMkLst>
          <pc:docMk/>
          <pc:sldMk cId="1295897356" sldId="337"/>
        </pc:sldMkLst>
        <pc:spChg chg="mod">
          <ac:chgData name="Juan Sebastián Giraldo" userId="2f39d921-1805-4fcf-9d80-fe66aeb20d18" providerId="ADAL" clId="{3DA4C3ED-F376-46E3-BACC-B8A649FC654B}" dt="2025-12-11T22:49:21.930" v="5153" actId="790"/>
          <ac:spMkLst>
            <pc:docMk/>
            <pc:sldMk cId="1295897356" sldId="337"/>
            <ac:spMk id="8" creationId="{F2D8D59C-7E30-FAAC-55B9-A24717DA8CFF}"/>
          </ac:spMkLst>
        </pc:spChg>
        <pc:spChg chg="mod">
          <ac:chgData name="Juan Sebastián Giraldo" userId="2f39d921-1805-4fcf-9d80-fe66aeb20d18" providerId="ADAL" clId="{3DA4C3ED-F376-46E3-BACC-B8A649FC654B}" dt="2025-12-11T22:49:21.930" v="5153" actId="790"/>
          <ac:spMkLst>
            <pc:docMk/>
            <pc:sldMk cId="1295897356" sldId="337"/>
            <ac:spMk id="9" creationId="{98B41964-4251-8675-1965-D0F8A57AA158}"/>
          </ac:spMkLst>
        </pc:spChg>
        <pc:spChg chg="mod">
          <ac:chgData name="Juan Sebastián Giraldo" userId="2f39d921-1805-4fcf-9d80-fe66aeb20d18" providerId="ADAL" clId="{3DA4C3ED-F376-46E3-BACC-B8A649FC654B}" dt="2025-12-11T22:49:21.930" v="5153" actId="790"/>
          <ac:spMkLst>
            <pc:docMk/>
            <pc:sldMk cId="1295897356" sldId="337"/>
            <ac:spMk id="10" creationId="{70A028A1-5683-BA87-50DC-1A5C0C39B328}"/>
          </ac:spMkLst>
        </pc:spChg>
        <pc:spChg chg="mod">
          <ac:chgData name="Juan Sebastián Giraldo" userId="2f39d921-1805-4fcf-9d80-fe66aeb20d18" providerId="ADAL" clId="{3DA4C3ED-F376-46E3-BACC-B8A649FC654B}" dt="2025-12-11T22:49:21.930" v="5153" actId="790"/>
          <ac:spMkLst>
            <pc:docMk/>
            <pc:sldMk cId="1295897356" sldId="337"/>
            <ac:spMk id="11" creationId="{716CDCD8-3554-B7AB-C5E4-FC07AC3A47DC}"/>
          </ac:spMkLst>
        </pc:spChg>
        <pc:spChg chg="mod">
          <ac:chgData name="Juan Sebastián Giraldo" userId="2f39d921-1805-4fcf-9d80-fe66aeb20d18" providerId="ADAL" clId="{3DA4C3ED-F376-46E3-BACC-B8A649FC654B}" dt="2025-12-11T22:49:21.930" v="5153" actId="790"/>
          <ac:spMkLst>
            <pc:docMk/>
            <pc:sldMk cId="1295897356" sldId="337"/>
            <ac:spMk id="14" creationId="{B2D9D857-1DC3-9A53-E9ED-EF687EBF6341}"/>
          </ac:spMkLst>
        </pc:spChg>
        <pc:picChg chg="add mod">
          <ac:chgData name="Juan Sebastián Giraldo" userId="2f39d921-1805-4fcf-9d80-fe66aeb20d18" providerId="ADAL" clId="{3DA4C3ED-F376-46E3-BACC-B8A649FC654B}" dt="2025-12-07T13:21:41.798" v="2513" actId="962"/>
          <ac:picMkLst>
            <pc:docMk/>
            <pc:sldMk cId="1295897356" sldId="337"/>
            <ac:picMk id="3" creationId="{3BFC5CA1-7B44-6AC9-0B74-27F21DC31F00}"/>
          </ac:picMkLst>
        </pc:picChg>
        <pc:picChg chg="add mod">
          <ac:chgData name="Juan Sebastián Giraldo" userId="2f39d921-1805-4fcf-9d80-fe66aeb20d18" providerId="ADAL" clId="{3DA4C3ED-F376-46E3-BACC-B8A649FC654B}" dt="2025-12-11T19:47:10.448" v="2685" actId="1076"/>
          <ac:picMkLst>
            <pc:docMk/>
            <pc:sldMk cId="1295897356" sldId="337"/>
            <ac:picMk id="5" creationId="{598142EB-7DC3-62E3-7B89-030088C04FF1}"/>
          </ac:picMkLst>
        </pc:picChg>
      </pc:sldChg>
      <pc:sldChg chg="addSp delSp modSp mod modShow">
        <pc:chgData name="Juan Sebastián Giraldo" userId="2f39d921-1805-4fcf-9d80-fe66aeb20d18" providerId="ADAL" clId="{3DA4C3ED-F376-46E3-BACC-B8A649FC654B}" dt="2025-12-11T22:49:21.930" v="5153" actId="790"/>
        <pc:sldMkLst>
          <pc:docMk/>
          <pc:sldMk cId="3730342011" sldId="339"/>
        </pc:sldMkLst>
        <pc:spChg chg="mod">
          <ac:chgData name="Juan Sebastián Giraldo" userId="2f39d921-1805-4fcf-9d80-fe66aeb20d18" providerId="ADAL" clId="{3DA4C3ED-F376-46E3-BACC-B8A649FC654B}" dt="2025-12-11T22:49:21.930" v="5153" actId="790"/>
          <ac:spMkLst>
            <pc:docMk/>
            <pc:sldMk cId="3730342011" sldId="339"/>
            <ac:spMk id="4" creationId="{AEDA6048-5B09-2C66-7FF2-9ABAF99EA6FC}"/>
          </ac:spMkLst>
        </pc:spChg>
        <pc:spChg chg="mod">
          <ac:chgData name="Juan Sebastián Giraldo" userId="2f39d921-1805-4fcf-9d80-fe66aeb20d18" providerId="ADAL" clId="{3DA4C3ED-F376-46E3-BACC-B8A649FC654B}" dt="2025-12-11T22:49:21.930" v="5153" actId="790"/>
          <ac:spMkLst>
            <pc:docMk/>
            <pc:sldMk cId="3730342011" sldId="339"/>
            <ac:spMk id="5" creationId="{20E83259-EE91-24D7-5EDF-E1347110CD01}"/>
          </ac:spMkLst>
        </pc:spChg>
        <pc:spChg chg="mod">
          <ac:chgData name="Juan Sebastián Giraldo" userId="2f39d921-1805-4fcf-9d80-fe66aeb20d18" providerId="ADAL" clId="{3DA4C3ED-F376-46E3-BACC-B8A649FC654B}" dt="2025-12-11T22:49:21.930" v="5153" actId="790"/>
          <ac:spMkLst>
            <pc:docMk/>
            <pc:sldMk cId="3730342011" sldId="339"/>
            <ac:spMk id="7" creationId="{136FB530-5742-D3C9-CF19-4F6532896180}"/>
          </ac:spMkLst>
        </pc:spChg>
        <pc:spChg chg="mod">
          <ac:chgData name="Juan Sebastián Giraldo" userId="2f39d921-1805-4fcf-9d80-fe66aeb20d18" providerId="ADAL" clId="{3DA4C3ED-F376-46E3-BACC-B8A649FC654B}" dt="2025-12-11T22:49:21.930" v="5153" actId="790"/>
          <ac:spMkLst>
            <pc:docMk/>
            <pc:sldMk cId="3730342011" sldId="339"/>
            <ac:spMk id="8" creationId="{C36E2308-DE18-701D-522C-E4C6AA4B6BA6}"/>
          </ac:spMkLst>
        </pc:spChg>
      </pc:sldChg>
      <pc:sldChg chg="addSp delSp modSp add del mod ord delAnim modAnim modShow modNotesTx">
        <pc:chgData name="Juan Sebastián Giraldo" userId="2f39d921-1805-4fcf-9d80-fe66aeb20d18" providerId="ADAL" clId="{3DA4C3ED-F376-46E3-BACC-B8A649FC654B}" dt="2025-12-12T10:01:47.406" v="6122"/>
        <pc:sldMkLst>
          <pc:docMk/>
          <pc:sldMk cId="3476072780" sldId="341"/>
        </pc:sldMkLst>
        <pc:spChg chg="add mod">
          <ac:chgData name="Juan Sebastián Giraldo" userId="2f39d921-1805-4fcf-9d80-fe66aeb20d18" providerId="ADAL" clId="{3DA4C3ED-F376-46E3-BACC-B8A649FC654B}" dt="2025-12-11T22:49:21.930" v="5153" actId="790"/>
          <ac:spMkLst>
            <pc:docMk/>
            <pc:sldMk cId="3476072780" sldId="341"/>
            <ac:spMk id="71" creationId="{D8A3ACFA-F2EC-3D2B-26FA-A8F241A57C48}"/>
          </ac:spMkLst>
        </pc:spChg>
      </pc:sldChg>
      <pc:sldChg chg="addSp delSp modSp add mod ord modShow modNotesTx">
        <pc:chgData name="Juan Sebastián Giraldo" userId="2f39d921-1805-4fcf-9d80-fe66aeb20d18" providerId="ADAL" clId="{3DA4C3ED-F376-46E3-BACC-B8A649FC654B}" dt="2025-12-12T10:02:01.111" v="6124"/>
        <pc:sldMkLst>
          <pc:docMk/>
          <pc:sldMk cId="958084964" sldId="343"/>
        </pc:sldMkLst>
        <pc:spChg chg="mod">
          <ac:chgData name="Juan Sebastián Giraldo" userId="2f39d921-1805-4fcf-9d80-fe66aeb20d18" providerId="ADAL" clId="{3DA4C3ED-F376-46E3-BACC-B8A649FC654B}" dt="2025-12-11T22:49:21.930" v="5153" actId="790"/>
          <ac:spMkLst>
            <pc:docMk/>
            <pc:sldMk cId="958084964" sldId="343"/>
            <ac:spMk id="4" creationId="{15F02E0B-36F3-16EF-74F2-12B3D6BCCE13}"/>
          </ac:spMkLst>
        </pc:spChg>
        <pc:spChg chg="mod">
          <ac:chgData name="Juan Sebastián Giraldo" userId="2f39d921-1805-4fcf-9d80-fe66aeb20d18" providerId="ADAL" clId="{3DA4C3ED-F376-46E3-BACC-B8A649FC654B}" dt="2025-12-11T22:49:21.930" v="5153" actId="790"/>
          <ac:spMkLst>
            <pc:docMk/>
            <pc:sldMk cId="958084964" sldId="343"/>
            <ac:spMk id="10" creationId="{EC187906-DCA9-6AC0-CB2E-2EE897F617DD}"/>
          </ac:spMkLst>
        </pc:spChg>
        <pc:spChg chg="mod">
          <ac:chgData name="Juan Sebastián Giraldo" userId="2f39d921-1805-4fcf-9d80-fe66aeb20d18" providerId="ADAL" clId="{3DA4C3ED-F376-46E3-BACC-B8A649FC654B}" dt="2025-12-11T22:49:21.930" v="5153" actId="790"/>
          <ac:spMkLst>
            <pc:docMk/>
            <pc:sldMk cId="958084964" sldId="343"/>
            <ac:spMk id="71" creationId="{F8A0C28A-6C9A-F985-7ADF-D29F548107C3}"/>
          </ac:spMkLst>
        </pc:spChg>
      </pc:sldChg>
      <pc:sldChg chg="addSp delSp modSp add mod modClrScheme delAnim modAnim chgLayout modNotesTx">
        <pc:chgData name="Juan Sebastián Giraldo" userId="2f39d921-1805-4fcf-9d80-fe66aeb20d18" providerId="ADAL" clId="{3DA4C3ED-F376-46E3-BACC-B8A649FC654B}" dt="2025-12-12T09:10:33.005" v="5663" actId="1076"/>
        <pc:sldMkLst>
          <pc:docMk/>
          <pc:sldMk cId="4285945482" sldId="344"/>
        </pc:sldMkLst>
        <pc:spChg chg="mod">
          <ac:chgData name="Juan Sebastián Giraldo" userId="2f39d921-1805-4fcf-9d80-fe66aeb20d18" providerId="ADAL" clId="{3DA4C3ED-F376-46E3-BACC-B8A649FC654B}" dt="2025-12-11T22:49:21.930" v="5153" actId="790"/>
          <ac:spMkLst>
            <pc:docMk/>
            <pc:sldMk cId="4285945482" sldId="344"/>
            <ac:spMk id="4" creationId="{D08D5559-407B-D0C6-2EB4-CE2A116B2997}"/>
          </ac:spMkLst>
        </pc:spChg>
        <pc:spChg chg="add mod">
          <ac:chgData name="Juan Sebastián Giraldo" userId="2f39d921-1805-4fcf-9d80-fe66aeb20d18" providerId="ADAL" clId="{3DA4C3ED-F376-46E3-BACC-B8A649FC654B}" dt="2025-12-11T23:51:55.152" v="5639" actId="1076"/>
          <ac:spMkLst>
            <pc:docMk/>
            <pc:sldMk cId="4285945482" sldId="344"/>
            <ac:spMk id="10" creationId="{25F2FD1B-DAEF-51A9-C6E6-460C04A539CE}"/>
          </ac:spMkLst>
        </pc:spChg>
        <pc:spChg chg="add mod">
          <ac:chgData name="Juan Sebastián Giraldo" userId="2f39d921-1805-4fcf-9d80-fe66aeb20d18" providerId="ADAL" clId="{3DA4C3ED-F376-46E3-BACC-B8A649FC654B}" dt="2025-12-11T22:49:21.930" v="5153" actId="790"/>
          <ac:spMkLst>
            <pc:docMk/>
            <pc:sldMk cId="4285945482" sldId="344"/>
            <ac:spMk id="13" creationId="{9039AC10-E780-C825-30DD-96C7A312C996}"/>
          </ac:spMkLst>
        </pc:spChg>
        <pc:spChg chg="add mod">
          <ac:chgData name="Juan Sebastián Giraldo" userId="2f39d921-1805-4fcf-9d80-fe66aeb20d18" providerId="ADAL" clId="{3DA4C3ED-F376-46E3-BACC-B8A649FC654B}" dt="2025-12-11T23:52:06.847" v="5643" actId="14100"/>
          <ac:spMkLst>
            <pc:docMk/>
            <pc:sldMk cId="4285945482" sldId="344"/>
            <ac:spMk id="20" creationId="{990ED26F-CE8E-F14B-E681-B9ABED365BFD}"/>
          </ac:spMkLst>
        </pc:spChg>
        <pc:spChg chg="add mod">
          <ac:chgData name="Juan Sebastián Giraldo" userId="2f39d921-1805-4fcf-9d80-fe66aeb20d18" providerId="ADAL" clId="{3DA4C3ED-F376-46E3-BACC-B8A649FC654B}" dt="2025-12-11T22:49:21.930" v="5153" actId="790"/>
          <ac:spMkLst>
            <pc:docMk/>
            <pc:sldMk cId="4285945482" sldId="344"/>
            <ac:spMk id="23" creationId="{8CCB5A64-BFB1-1E28-3CC9-75BE97F48272}"/>
          </ac:spMkLst>
        </pc:spChg>
        <pc:spChg chg="add mod">
          <ac:chgData name="Juan Sebastián Giraldo" userId="2f39d921-1805-4fcf-9d80-fe66aeb20d18" providerId="ADAL" clId="{3DA4C3ED-F376-46E3-BACC-B8A649FC654B}" dt="2025-12-11T22:49:21.930" v="5153" actId="790"/>
          <ac:spMkLst>
            <pc:docMk/>
            <pc:sldMk cId="4285945482" sldId="344"/>
            <ac:spMk id="30" creationId="{22C012AD-CE3B-5E9C-5825-B1F9DCFF4DE0}"/>
          </ac:spMkLst>
        </pc:spChg>
        <pc:spChg chg="mod ord">
          <ac:chgData name="Juan Sebastián Giraldo" userId="2f39d921-1805-4fcf-9d80-fe66aeb20d18" providerId="ADAL" clId="{3DA4C3ED-F376-46E3-BACC-B8A649FC654B}" dt="2025-12-11T22:49:21.930" v="5153" actId="790"/>
          <ac:spMkLst>
            <pc:docMk/>
            <pc:sldMk cId="4285945482" sldId="344"/>
            <ac:spMk id="71" creationId="{51FABEDF-AE8D-DBA8-5BF6-144980B96AF7}"/>
          </ac:spMkLst>
        </pc:spChg>
        <pc:picChg chg="mod">
          <ac:chgData name="Juan Sebastián Giraldo" userId="2f39d921-1805-4fcf-9d80-fe66aeb20d18" providerId="ADAL" clId="{3DA4C3ED-F376-46E3-BACC-B8A649FC654B}" dt="2025-12-11T20:19:24.893" v="3132" actId="1076"/>
          <ac:picMkLst>
            <pc:docMk/>
            <pc:sldMk cId="4285945482" sldId="344"/>
            <ac:picMk id="3" creationId="{A7678017-A414-7FE7-E623-4AEF1330DC18}"/>
          </ac:picMkLst>
        </pc:picChg>
        <pc:picChg chg="add mod ord">
          <ac:chgData name="Juan Sebastián Giraldo" userId="2f39d921-1805-4fcf-9d80-fe66aeb20d18" providerId="ADAL" clId="{3DA4C3ED-F376-46E3-BACC-B8A649FC654B}" dt="2025-12-12T09:10:33.005" v="5663" actId="1076"/>
          <ac:picMkLst>
            <pc:docMk/>
            <pc:sldMk cId="4285945482" sldId="344"/>
            <ac:picMk id="5" creationId="{6FCEA93C-BE02-E800-377E-47DA2E6FC349}"/>
          </ac:picMkLst>
        </pc:picChg>
        <pc:picChg chg="add mod ord">
          <ac:chgData name="Juan Sebastián Giraldo" userId="2f39d921-1805-4fcf-9d80-fe66aeb20d18" providerId="ADAL" clId="{3DA4C3ED-F376-46E3-BACC-B8A649FC654B}" dt="2025-12-11T20:18:18.240" v="3112" actId="1076"/>
          <ac:picMkLst>
            <pc:docMk/>
            <pc:sldMk cId="4285945482" sldId="344"/>
            <ac:picMk id="6" creationId="{65E8DF4F-438C-9A1A-A00D-8BEAC3F27C1F}"/>
          </ac:picMkLst>
        </pc:picChg>
        <pc:picChg chg="add mod">
          <ac:chgData name="Juan Sebastián Giraldo" userId="2f39d921-1805-4fcf-9d80-fe66aeb20d18" providerId="ADAL" clId="{3DA4C3ED-F376-46E3-BACC-B8A649FC654B}" dt="2025-12-11T23:51:56.728" v="5640" actId="1076"/>
          <ac:picMkLst>
            <pc:docMk/>
            <pc:sldMk cId="4285945482" sldId="344"/>
            <ac:picMk id="33" creationId="{6A8F1920-1E34-EBCB-9EF0-F93BBD679912}"/>
          </ac:picMkLst>
        </pc:picChg>
        <pc:picChg chg="add mod">
          <ac:chgData name="Juan Sebastián Giraldo" userId="2f39d921-1805-4fcf-9d80-fe66aeb20d18" providerId="ADAL" clId="{3DA4C3ED-F376-46E3-BACC-B8A649FC654B}" dt="2025-12-11T23:52:01.970" v="5642" actId="1076"/>
          <ac:picMkLst>
            <pc:docMk/>
            <pc:sldMk cId="4285945482" sldId="344"/>
            <ac:picMk id="35" creationId="{23A3B57D-A155-B1A5-A1FD-DCAF4FC12289}"/>
          </ac:picMkLst>
        </pc:picChg>
        <pc:picChg chg="add mod">
          <ac:chgData name="Juan Sebastián Giraldo" userId="2f39d921-1805-4fcf-9d80-fe66aeb20d18" providerId="ADAL" clId="{3DA4C3ED-F376-46E3-BACC-B8A649FC654B}" dt="2025-12-11T20:19:14.927" v="3129" actId="14100"/>
          <ac:picMkLst>
            <pc:docMk/>
            <pc:sldMk cId="4285945482" sldId="344"/>
            <ac:picMk id="37" creationId="{023F5AA3-EF69-823C-26F9-875F7A93309C}"/>
          </ac:picMkLst>
        </pc:picChg>
        <pc:picChg chg="add mod">
          <ac:chgData name="Juan Sebastián Giraldo" userId="2f39d921-1805-4fcf-9d80-fe66aeb20d18" providerId="ADAL" clId="{3DA4C3ED-F376-46E3-BACC-B8A649FC654B}" dt="2025-12-11T20:16:37.206" v="3100" actId="1076"/>
          <ac:picMkLst>
            <pc:docMk/>
            <pc:sldMk cId="4285945482" sldId="344"/>
            <ac:picMk id="41" creationId="{6839D17B-0382-4234-3382-D360339B10AE}"/>
          </ac:picMkLst>
        </pc:picChg>
        <pc:picChg chg="add mod">
          <ac:chgData name="Juan Sebastián Giraldo" userId="2f39d921-1805-4fcf-9d80-fe66aeb20d18" providerId="ADAL" clId="{3DA4C3ED-F376-46E3-BACC-B8A649FC654B}" dt="2025-12-11T20:18:06.407" v="3110" actId="14100"/>
          <ac:picMkLst>
            <pc:docMk/>
            <pc:sldMk cId="4285945482" sldId="344"/>
            <ac:picMk id="49" creationId="{BDD32F1C-15FC-B532-AE6B-02A5E7432301}"/>
          </ac:picMkLst>
        </pc:picChg>
        <pc:picChg chg="add mod">
          <ac:chgData name="Juan Sebastián Giraldo" userId="2f39d921-1805-4fcf-9d80-fe66aeb20d18" providerId="ADAL" clId="{3DA4C3ED-F376-46E3-BACC-B8A649FC654B}" dt="2025-12-11T20:30:39.425" v="3133" actId="1076"/>
          <ac:picMkLst>
            <pc:docMk/>
            <pc:sldMk cId="4285945482" sldId="344"/>
            <ac:picMk id="1026" creationId="{6FBC2712-9561-E3D7-F213-2E2550A2C2A1}"/>
          </ac:picMkLst>
        </pc:picChg>
        <pc:cxnChg chg="add mod">
          <ac:chgData name="Juan Sebastián Giraldo" userId="2f39d921-1805-4fcf-9d80-fe66aeb20d18" providerId="ADAL" clId="{3DA4C3ED-F376-46E3-BACC-B8A649FC654B}" dt="2025-12-11T23:51:55.152" v="5639" actId="1076"/>
          <ac:cxnSpMkLst>
            <pc:docMk/>
            <pc:sldMk cId="4285945482" sldId="344"/>
            <ac:cxnSpMk id="8" creationId="{6F9935ED-92F0-CE5B-446E-B008B09D7967}"/>
          </ac:cxnSpMkLst>
        </pc:cxnChg>
        <pc:cxnChg chg="add mod">
          <ac:chgData name="Juan Sebastián Giraldo" userId="2f39d921-1805-4fcf-9d80-fe66aeb20d18" providerId="ADAL" clId="{3DA4C3ED-F376-46E3-BACC-B8A649FC654B}" dt="2025-12-11T20:18:31.468" v="3116" actId="14100"/>
          <ac:cxnSpMkLst>
            <pc:docMk/>
            <pc:sldMk cId="4285945482" sldId="344"/>
            <ac:cxnSpMk id="14" creationId="{5112D05E-4E54-57AB-A1B7-4BE9BD39BC56}"/>
          </ac:cxnSpMkLst>
        </pc:cxnChg>
        <pc:cxnChg chg="add mod">
          <ac:chgData name="Juan Sebastián Giraldo" userId="2f39d921-1805-4fcf-9d80-fe66aeb20d18" providerId="ADAL" clId="{3DA4C3ED-F376-46E3-BACC-B8A649FC654B}" dt="2025-12-11T23:52:06.847" v="5643" actId="14100"/>
          <ac:cxnSpMkLst>
            <pc:docMk/>
            <pc:sldMk cId="4285945482" sldId="344"/>
            <ac:cxnSpMk id="19" creationId="{DFD544F1-EE0E-820D-4FFF-7E5BF75FA1AA}"/>
          </ac:cxnSpMkLst>
        </pc:cxnChg>
        <pc:cxnChg chg="add mod">
          <ac:chgData name="Juan Sebastián Giraldo" userId="2f39d921-1805-4fcf-9d80-fe66aeb20d18" providerId="ADAL" clId="{3DA4C3ED-F376-46E3-BACC-B8A649FC654B}" dt="2025-12-11T20:18:29.126" v="3115" actId="14100"/>
          <ac:cxnSpMkLst>
            <pc:docMk/>
            <pc:sldMk cId="4285945482" sldId="344"/>
            <ac:cxnSpMk id="22" creationId="{6265FB4A-4303-4FFB-F0EB-1D051775EB00}"/>
          </ac:cxnSpMkLst>
        </pc:cxnChg>
        <pc:cxnChg chg="add mod">
          <ac:chgData name="Juan Sebastián Giraldo" userId="2f39d921-1805-4fcf-9d80-fe66aeb20d18" providerId="ADAL" clId="{3DA4C3ED-F376-46E3-BACC-B8A649FC654B}" dt="2025-12-11T20:19:11.359" v="3127" actId="14100"/>
          <ac:cxnSpMkLst>
            <pc:docMk/>
            <pc:sldMk cId="4285945482" sldId="344"/>
            <ac:cxnSpMk id="29" creationId="{9365775D-E1A1-2EB9-BD23-590479FE4873}"/>
          </ac:cxnSpMkLst>
        </pc:cxnChg>
      </pc:sldChg>
      <pc:sldChg chg="addSp delSp modSp add mod modClrScheme chgLayout modNotesTx">
        <pc:chgData name="Juan Sebastián Giraldo" userId="2f39d921-1805-4fcf-9d80-fe66aeb20d18" providerId="ADAL" clId="{3DA4C3ED-F376-46E3-BACC-B8A649FC654B}" dt="2025-12-14T19:35:49.866" v="6314" actId="1076"/>
        <pc:sldMkLst>
          <pc:docMk/>
          <pc:sldMk cId="2553131768" sldId="345"/>
        </pc:sldMkLst>
        <pc:spChg chg="mod">
          <ac:chgData name="Juan Sebastián Giraldo" userId="2f39d921-1805-4fcf-9d80-fe66aeb20d18" providerId="ADAL" clId="{3DA4C3ED-F376-46E3-BACC-B8A649FC654B}" dt="2025-12-11T22:49:21.930" v="5153" actId="790"/>
          <ac:spMkLst>
            <pc:docMk/>
            <pc:sldMk cId="2553131768" sldId="345"/>
            <ac:spMk id="4" creationId="{15FD0735-9BC4-271C-B8D1-0FC749D3D238}"/>
          </ac:spMkLst>
        </pc:spChg>
        <pc:spChg chg="add mod">
          <ac:chgData name="Juan Sebastián Giraldo" userId="2f39d921-1805-4fcf-9d80-fe66aeb20d18" providerId="ADAL" clId="{3DA4C3ED-F376-46E3-BACC-B8A649FC654B}" dt="2025-12-11T22:49:21.930" v="5153" actId="790"/>
          <ac:spMkLst>
            <pc:docMk/>
            <pc:sldMk cId="2553131768" sldId="345"/>
            <ac:spMk id="12" creationId="{32AA8418-7106-A99F-51FB-5224EE96EDCF}"/>
          </ac:spMkLst>
        </pc:spChg>
        <pc:spChg chg="add mod">
          <ac:chgData name="Juan Sebastián Giraldo" userId="2f39d921-1805-4fcf-9d80-fe66aeb20d18" providerId="ADAL" clId="{3DA4C3ED-F376-46E3-BACC-B8A649FC654B}" dt="2025-12-11T22:49:21.930" v="5153" actId="790"/>
          <ac:spMkLst>
            <pc:docMk/>
            <pc:sldMk cId="2553131768" sldId="345"/>
            <ac:spMk id="23" creationId="{CB0325FE-2EAD-5846-A257-06BE9A9AC85F}"/>
          </ac:spMkLst>
        </pc:spChg>
        <pc:spChg chg="add mod">
          <ac:chgData name="Juan Sebastián Giraldo" userId="2f39d921-1805-4fcf-9d80-fe66aeb20d18" providerId="ADAL" clId="{3DA4C3ED-F376-46E3-BACC-B8A649FC654B}" dt="2025-12-11T22:49:21.930" v="5153" actId="790"/>
          <ac:spMkLst>
            <pc:docMk/>
            <pc:sldMk cId="2553131768" sldId="345"/>
            <ac:spMk id="25" creationId="{8AE5D737-E028-390B-26C5-908BCC015F2F}"/>
          </ac:spMkLst>
        </pc:spChg>
        <pc:spChg chg="add mod">
          <ac:chgData name="Juan Sebastián Giraldo" userId="2f39d921-1805-4fcf-9d80-fe66aeb20d18" providerId="ADAL" clId="{3DA4C3ED-F376-46E3-BACC-B8A649FC654B}" dt="2025-12-11T22:49:21.930" v="5153" actId="790"/>
          <ac:spMkLst>
            <pc:docMk/>
            <pc:sldMk cId="2553131768" sldId="345"/>
            <ac:spMk id="27" creationId="{385CE9ED-54BE-F3FE-E0EF-DD4DFDC3CE6F}"/>
          </ac:spMkLst>
        </pc:spChg>
        <pc:spChg chg="add mod">
          <ac:chgData name="Juan Sebastián Giraldo" userId="2f39d921-1805-4fcf-9d80-fe66aeb20d18" providerId="ADAL" clId="{3DA4C3ED-F376-46E3-BACC-B8A649FC654B}" dt="2025-12-11T22:49:21.930" v="5153" actId="790"/>
          <ac:spMkLst>
            <pc:docMk/>
            <pc:sldMk cId="2553131768" sldId="345"/>
            <ac:spMk id="28" creationId="{94827D6C-7BA9-1663-60E5-26AFDA5B2028}"/>
          </ac:spMkLst>
        </pc:spChg>
        <pc:spChg chg="mod ord">
          <ac:chgData name="Juan Sebastián Giraldo" userId="2f39d921-1805-4fcf-9d80-fe66aeb20d18" providerId="ADAL" clId="{3DA4C3ED-F376-46E3-BACC-B8A649FC654B}" dt="2025-12-11T22:49:21.930" v="5153" actId="790"/>
          <ac:spMkLst>
            <pc:docMk/>
            <pc:sldMk cId="2553131768" sldId="345"/>
            <ac:spMk id="71" creationId="{4DB074B2-6AE5-BEC1-1C26-CE117E6D7AF2}"/>
          </ac:spMkLst>
        </pc:spChg>
        <pc:picChg chg="mod">
          <ac:chgData name="Juan Sebastián Giraldo" userId="2f39d921-1805-4fcf-9d80-fe66aeb20d18" providerId="ADAL" clId="{3DA4C3ED-F376-46E3-BACC-B8A649FC654B}" dt="2025-12-11T22:35:54.222" v="5035" actId="14100"/>
          <ac:picMkLst>
            <pc:docMk/>
            <pc:sldMk cId="2553131768" sldId="345"/>
            <ac:picMk id="3" creationId="{E2B34D00-2D6A-45F4-336C-8301917F3C4B}"/>
          </ac:picMkLst>
        </pc:picChg>
        <pc:picChg chg="add mod">
          <ac:chgData name="Juan Sebastián Giraldo" userId="2f39d921-1805-4fcf-9d80-fe66aeb20d18" providerId="ADAL" clId="{3DA4C3ED-F376-46E3-BACC-B8A649FC654B}" dt="2025-12-11T20:57:37.739" v="3391" actId="339"/>
          <ac:picMkLst>
            <pc:docMk/>
            <pc:sldMk cId="2553131768" sldId="345"/>
            <ac:picMk id="5" creationId="{224117DF-5E64-CB3D-9BA1-158E9A273E49}"/>
          </ac:picMkLst>
        </pc:picChg>
        <pc:picChg chg="add mod">
          <ac:chgData name="Juan Sebastián Giraldo" userId="2f39d921-1805-4fcf-9d80-fe66aeb20d18" providerId="ADAL" clId="{3DA4C3ED-F376-46E3-BACC-B8A649FC654B}" dt="2025-12-11T20:57:33.648" v="3390" actId="339"/>
          <ac:picMkLst>
            <pc:docMk/>
            <pc:sldMk cId="2553131768" sldId="345"/>
            <ac:picMk id="7" creationId="{5A3E1715-7B5B-4C88-8992-93F7E8F5EF9D}"/>
          </ac:picMkLst>
        </pc:picChg>
        <pc:picChg chg="add mod">
          <ac:chgData name="Juan Sebastián Giraldo" userId="2f39d921-1805-4fcf-9d80-fe66aeb20d18" providerId="ADAL" clId="{3DA4C3ED-F376-46E3-BACC-B8A649FC654B}" dt="2025-12-11T22:36:02.433" v="5037" actId="1076"/>
          <ac:picMkLst>
            <pc:docMk/>
            <pc:sldMk cId="2553131768" sldId="345"/>
            <ac:picMk id="11" creationId="{ECE4166A-3292-00F5-AD87-B33D4DB5FE4E}"/>
          </ac:picMkLst>
        </pc:picChg>
        <pc:picChg chg="add mod">
          <ac:chgData name="Juan Sebastián Giraldo" userId="2f39d921-1805-4fcf-9d80-fe66aeb20d18" providerId="ADAL" clId="{3DA4C3ED-F376-46E3-BACC-B8A649FC654B}" dt="2025-12-11T20:57:38.394" v="3392" actId="339"/>
          <ac:picMkLst>
            <pc:docMk/>
            <pc:sldMk cId="2553131768" sldId="345"/>
            <ac:picMk id="16" creationId="{7BF29DF1-4E87-3EF1-859D-ABD0BDEC1450}"/>
          </ac:picMkLst>
        </pc:picChg>
        <pc:picChg chg="add mod modCrop">
          <ac:chgData name="Juan Sebastián Giraldo" userId="2f39d921-1805-4fcf-9d80-fe66aeb20d18" providerId="ADAL" clId="{3DA4C3ED-F376-46E3-BACC-B8A649FC654B}" dt="2025-12-11T20:48:52.054" v="3220" actId="1038"/>
          <ac:picMkLst>
            <pc:docMk/>
            <pc:sldMk cId="2553131768" sldId="345"/>
            <ac:picMk id="20" creationId="{E870EE9B-501B-10BB-F435-3E8F8E7ACB44}"/>
          </ac:picMkLst>
        </pc:picChg>
        <pc:picChg chg="add mod">
          <ac:chgData name="Juan Sebastián Giraldo" userId="2f39d921-1805-4fcf-9d80-fe66aeb20d18" providerId="ADAL" clId="{3DA4C3ED-F376-46E3-BACC-B8A649FC654B}" dt="2025-12-14T19:35:49.866" v="6314" actId="1076"/>
          <ac:picMkLst>
            <pc:docMk/>
            <pc:sldMk cId="2553131768" sldId="345"/>
            <ac:picMk id="24" creationId="{7D1D0DA5-C9D6-F771-7752-E9147AA4F867}"/>
          </ac:picMkLst>
        </pc:picChg>
        <pc:picChg chg="add mod">
          <ac:chgData name="Juan Sebastián Giraldo" userId="2f39d921-1805-4fcf-9d80-fe66aeb20d18" providerId="ADAL" clId="{3DA4C3ED-F376-46E3-BACC-B8A649FC654B}" dt="2025-12-12T09:15:12.800" v="5665" actId="1076"/>
          <ac:picMkLst>
            <pc:docMk/>
            <pc:sldMk cId="2553131768" sldId="345"/>
            <ac:picMk id="31" creationId="{29F543DD-F6FF-751F-E570-6F65E8272DF9}"/>
          </ac:picMkLst>
        </pc:picChg>
        <pc:picChg chg="add mod modCrop">
          <ac:chgData name="Juan Sebastián Giraldo" userId="2f39d921-1805-4fcf-9d80-fe66aeb20d18" providerId="ADAL" clId="{3DA4C3ED-F376-46E3-BACC-B8A649FC654B}" dt="2025-12-11T20:48:50.051" v="3219" actId="14100"/>
          <ac:picMkLst>
            <pc:docMk/>
            <pc:sldMk cId="2553131768" sldId="345"/>
            <ac:picMk id="62" creationId="{271AA7C2-261C-747A-4BD9-89A81D31EA54}"/>
          </ac:picMkLst>
        </pc:picChg>
      </pc:sldChg>
      <pc:sldChg chg="addSp delSp modSp add mod ord modShow modNotesTx">
        <pc:chgData name="Juan Sebastián Giraldo" userId="2f39d921-1805-4fcf-9d80-fe66aeb20d18" providerId="ADAL" clId="{3DA4C3ED-F376-46E3-BACC-B8A649FC654B}" dt="2025-12-12T10:02:01.111" v="6124"/>
        <pc:sldMkLst>
          <pc:docMk/>
          <pc:sldMk cId="589574637" sldId="346"/>
        </pc:sldMkLst>
        <pc:spChg chg="mod">
          <ac:chgData name="Juan Sebastián Giraldo" userId="2f39d921-1805-4fcf-9d80-fe66aeb20d18" providerId="ADAL" clId="{3DA4C3ED-F376-46E3-BACC-B8A649FC654B}" dt="2025-12-11T22:49:21.930" v="5153" actId="790"/>
          <ac:spMkLst>
            <pc:docMk/>
            <pc:sldMk cId="589574637" sldId="346"/>
            <ac:spMk id="4" creationId="{8EFCE9BF-DF6D-D812-35A5-23A4B0755415}"/>
          </ac:spMkLst>
        </pc:spChg>
        <pc:spChg chg="mod">
          <ac:chgData name="Juan Sebastián Giraldo" userId="2f39d921-1805-4fcf-9d80-fe66aeb20d18" providerId="ADAL" clId="{3DA4C3ED-F376-46E3-BACC-B8A649FC654B}" dt="2025-12-11T22:49:21.930" v="5153" actId="790"/>
          <ac:spMkLst>
            <pc:docMk/>
            <pc:sldMk cId="589574637" sldId="346"/>
            <ac:spMk id="71" creationId="{AFC23CA2-AAFF-0829-7325-524D4D83902B}"/>
          </ac:spMkLst>
        </pc:spChg>
      </pc:sldChg>
      <pc:sldChg chg="modSp add mod modNotesTx">
        <pc:chgData name="Juan Sebastián Giraldo" userId="2f39d921-1805-4fcf-9d80-fe66aeb20d18" providerId="ADAL" clId="{3DA4C3ED-F376-46E3-BACC-B8A649FC654B}" dt="2025-12-11T22:49:21.930" v="5153" actId="790"/>
        <pc:sldMkLst>
          <pc:docMk/>
          <pc:sldMk cId="240783904" sldId="347"/>
        </pc:sldMkLst>
        <pc:spChg chg="mod">
          <ac:chgData name="Juan Sebastián Giraldo" userId="2f39d921-1805-4fcf-9d80-fe66aeb20d18" providerId="ADAL" clId="{3DA4C3ED-F376-46E3-BACC-B8A649FC654B}" dt="2025-12-11T22:49:21.930" v="5153" actId="790"/>
          <ac:spMkLst>
            <pc:docMk/>
            <pc:sldMk cId="240783904" sldId="347"/>
            <ac:spMk id="4" creationId="{9FE2B14C-083A-050F-D9A2-8E7CCEBB9D15}"/>
          </ac:spMkLst>
        </pc:spChg>
        <pc:spChg chg="mod">
          <ac:chgData name="Juan Sebastián Giraldo" userId="2f39d921-1805-4fcf-9d80-fe66aeb20d18" providerId="ADAL" clId="{3DA4C3ED-F376-46E3-BACC-B8A649FC654B}" dt="2025-12-11T22:49:21.930" v="5153" actId="790"/>
          <ac:spMkLst>
            <pc:docMk/>
            <pc:sldMk cId="240783904" sldId="347"/>
            <ac:spMk id="71" creationId="{7769A119-A48A-1C0C-0FED-BD31106CC140}"/>
          </ac:spMkLst>
        </pc:spChg>
      </pc:sldChg>
      <pc:sldChg chg="modSp add mod ord modShow">
        <pc:chgData name="Juan Sebastián Giraldo" userId="2f39d921-1805-4fcf-9d80-fe66aeb20d18" providerId="ADAL" clId="{3DA4C3ED-F376-46E3-BACC-B8A649FC654B}" dt="2025-12-12T10:02:01.111" v="6124"/>
        <pc:sldMkLst>
          <pc:docMk/>
          <pc:sldMk cId="2068577119" sldId="348"/>
        </pc:sldMkLst>
        <pc:spChg chg="mod">
          <ac:chgData name="Juan Sebastián Giraldo" userId="2f39d921-1805-4fcf-9d80-fe66aeb20d18" providerId="ADAL" clId="{3DA4C3ED-F376-46E3-BACC-B8A649FC654B}" dt="2025-12-11T22:49:21.930" v="5153" actId="790"/>
          <ac:spMkLst>
            <pc:docMk/>
            <pc:sldMk cId="2068577119" sldId="348"/>
            <ac:spMk id="4" creationId="{991B8D48-EFA6-0335-A288-93CD2DDCCC8D}"/>
          </ac:spMkLst>
        </pc:spChg>
        <pc:spChg chg="mod">
          <ac:chgData name="Juan Sebastián Giraldo" userId="2f39d921-1805-4fcf-9d80-fe66aeb20d18" providerId="ADAL" clId="{3DA4C3ED-F376-46E3-BACC-B8A649FC654B}" dt="2025-12-11T22:49:21.930" v="5153" actId="790"/>
          <ac:spMkLst>
            <pc:docMk/>
            <pc:sldMk cId="2068577119" sldId="348"/>
            <ac:spMk id="71" creationId="{D34C12E2-8456-FE12-D765-D1E33C87FA74}"/>
          </ac:spMkLst>
        </pc:spChg>
        <pc:picChg chg="mod">
          <ac:chgData name="Juan Sebastián Giraldo" userId="2f39d921-1805-4fcf-9d80-fe66aeb20d18" providerId="ADAL" clId="{3DA4C3ED-F376-46E3-BACC-B8A649FC654B}" dt="2025-12-12T09:49:08.318" v="5910" actId="1076"/>
          <ac:picMkLst>
            <pc:docMk/>
            <pc:sldMk cId="2068577119" sldId="348"/>
            <ac:picMk id="19" creationId="{8EC44B02-71D4-F093-BB27-C084987EF315}"/>
          </ac:picMkLst>
        </pc:picChg>
      </pc:sldChg>
      <pc:sldChg chg="modSp new mod modShow">
        <pc:chgData name="Juan Sebastián Giraldo" userId="2f39d921-1805-4fcf-9d80-fe66aeb20d18" providerId="ADAL" clId="{3DA4C3ED-F376-46E3-BACC-B8A649FC654B}" dt="2025-12-11T22:49:21.930" v="5153" actId="790"/>
        <pc:sldMkLst>
          <pc:docMk/>
          <pc:sldMk cId="882630565" sldId="349"/>
        </pc:sldMkLst>
        <pc:spChg chg="mod">
          <ac:chgData name="Juan Sebastián Giraldo" userId="2f39d921-1805-4fcf-9d80-fe66aeb20d18" providerId="ADAL" clId="{3DA4C3ED-F376-46E3-BACC-B8A649FC654B}" dt="2025-12-11T22:49:21.930" v="5153" actId="790"/>
          <ac:spMkLst>
            <pc:docMk/>
            <pc:sldMk cId="882630565" sldId="349"/>
            <ac:spMk id="2" creationId="{CC603356-FF4E-8182-F8A2-9D3EA1F36ABA}"/>
          </ac:spMkLst>
        </pc:spChg>
        <pc:spChg chg="mod">
          <ac:chgData name="Juan Sebastián Giraldo" userId="2f39d921-1805-4fcf-9d80-fe66aeb20d18" providerId="ADAL" clId="{3DA4C3ED-F376-46E3-BACC-B8A649FC654B}" dt="2025-12-11T22:49:21.930" v="5153" actId="790"/>
          <ac:spMkLst>
            <pc:docMk/>
            <pc:sldMk cId="882630565" sldId="349"/>
            <ac:spMk id="3" creationId="{8F9BE457-E38D-CB71-6BF2-843C38CAAD1A}"/>
          </ac:spMkLst>
        </pc:spChg>
      </pc:sldChg>
      <pc:sldChg chg="modSp add mod modNotesTx">
        <pc:chgData name="Juan Sebastián Giraldo" userId="2f39d921-1805-4fcf-9d80-fe66aeb20d18" providerId="ADAL" clId="{3DA4C3ED-F376-46E3-BACC-B8A649FC654B}" dt="2025-12-11T22:49:21.930" v="5153" actId="790"/>
        <pc:sldMkLst>
          <pc:docMk/>
          <pc:sldMk cId="241731069" sldId="352"/>
        </pc:sldMkLst>
        <pc:spChg chg="mod">
          <ac:chgData name="Juan Sebastián Giraldo" userId="2f39d921-1805-4fcf-9d80-fe66aeb20d18" providerId="ADAL" clId="{3DA4C3ED-F376-46E3-BACC-B8A649FC654B}" dt="2025-12-11T22:49:21.930" v="5153" actId="790"/>
          <ac:spMkLst>
            <pc:docMk/>
            <pc:sldMk cId="241731069" sldId="352"/>
            <ac:spMk id="71" creationId="{5597AB46-5B46-733F-C5C4-7F7CEEDDC044}"/>
          </ac:spMkLst>
        </pc:spChg>
        <pc:graphicFrameChg chg="mod modGraphic">
          <ac:chgData name="Juan Sebastián Giraldo" userId="2f39d921-1805-4fcf-9d80-fe66aeb20d18" providerId="ADAL" clId="{3DA4C3ED-F376-46E3-BACC-B8A649FC654B}" dt="2025-12-11T22:49:21.930" v="5153" actId="790"/>
          <ac:graphicFrameMkLst>
            <pc:docMk/>
            <pc:sldMk cId="241731069" sldId="352"/>
            <ac:graphicFrameMk id="2" creationId="{FD93FE9F-3810-3A24-4BB1-8F0DB8344912}"/>
          </ac:graphicFrameMkLst>
        </pc:graphicFrameChg>
      </pc:sldChg>
      <pc:sldChg chg="addSp delSp modSp new add del mod ord modAnim modShow">
        <pc:chgData name="Juan Sebastián Giraldo" userId="2f39d921-1805-4fcf-9d80-fe66aeb20d18" providerId="ADAL" clId="{3DA4C3ED-F376-46E3-BACC-B8A649FC654B}" dt="2025-12-12T10:01:47.406" v="6122"/>
        <pc:sldMkLst>
          <pc:docMk/>
          <pc:sldMk cId="3958252094" sldId="353"/>
        </pc:sldMkLst>
        <pc:spChg chg="mod">
          <ac:chgData name="Juan Sebastián Giraldo" userId="2f39d921-1805-4fcf-9d80-fe66aeb20d18" providerId="ADAL" clId="{3DA4C3ED-F376-46E3-BACC-B8A649FC654B}" dt="2025-12-11T22:49:21.930" v="5153" actId="790"/>
          <ac:spMkLst>
            <pc:docMk/>
            <pc:sldMk cId="3958252094" sldId="353"/>
            <ac:spMk id="2" creationId="{B354847B-1B38-6594-36EE-BA2A92F9A118}"/>
          </ac:spMkLst>
        </pc:spChg>
        <pc:spChg chg="mod">
          <ac:chgData name="Juan Sebastián Giraldo" userId="2f39d921-1805-4fcf-9d80-fe66aeb20d18" providerId="ADAL" clId="{3DA4C3ED-F376-46E3-BACC-B8A649FC654B}" dt="2025-12-11T22:49:21.930" v="5153" actId="790"/>
          <ac:spMkLst>
            <pc:docMk/>
            <pc:sldMk cId="3958252094" sldId="353"/>
            <ac:spMk id="3" creationId="{9A8C0E2C-1736-DA85-0B7D-7A19D2E715F5}"/>
          </ac:spMkLst>
        </pc:spChg>
        <pc:spChg chg="add mod">
          <ac:chgData name="Juan Sebastián Giraldo" userId="2f39d921-1805-4fcf-9d80-fe66aeb20d18" providerId="ADAL" clId="{3DA4C3ED-F376-46E3-BACC-B8A649FC654B}" dt="2025-12-11T22:49:21.930" v="5153" actId="790"/>
          <ac:spMkLst>
            <pc:docMk/>
            <pc:sldMk cId="3958252094" sldId="353"/>
            <ac:spMk id="4" creationId="{6284257C-F584-7BF0-89DE-8D2BBF35E381}"/>
          </ac:spMkLst>
        </pc:spChg>
        <pc:spChg chg="add mod">
          <ac:chgData name="Juan Sebastián Giraldo" userId="2f39d921-1805-4fcf-9d80-fe66aeb20d18" providerId="ADAL" clId="{3DA4C3ED-F376-46E3-BACC-B8A649FC654B}" dt="2025-12-11T22:49:21.930" v="5153" actId="790"/>
          <ac:spMkLst>
            <pc:docMk/>
            <pc:sldMk cId="3958252094" sldId="353"/>
            <ac:spMk id="8" creationId="{B7B8B93C-D657-057F-B029-E7B112EB7BE3}"/>
          </ac:spMkLst>
        </pc:spChg>
      </pc:sldChg>
      <pc:sldChg chg="addSp delSp modSp mod ord modShow">
        <pc:chgData name="Juan Sebastián Giraldo" userId="2f39d921-1805-4fcf-9d80-fe66aeb20d18" providerId="ADAL" clId="{3DA4C3ED-F376-46E3-BACC-B8A649FC654B}" dt="2025-12-12T10:02:01.111" v="6124"/>
        <pc:sldMkLst>
          <pc:docMk/>
          <pc:sldMk cId="1262849108" sldId="354"/>
        </pc:sldMkLst>
        <pc:spChg chg="mod">
          <ac:chgData name="Juan Sebastián Giraldo" userId="2f39d921-1805-4fcf-9d80-fe66aeb20d18" providerId="ADAL" clId="{3DA4C3ED-F376-46E3-BACC-B8A649FC654B}" dt="2025-12-11T22:49:21.930" v="5153" actId="790"/>
          <ac:spMkLst>
            <pc:docMk/>
            <pc:sldMk cId="1262849108" sldId="354"/>
            <ac:spMk id="71" creationId="{25FEE931-525C-7524-D087-5E4B54776D28}"/>
          </ac:spMkLst>
        </pc:spChg>
        <pc:picChg chg="mod">
          <ac:chgData name="Juan Sebastián Giraldo" userId="2f39d921-1805-4fcf-9d80-fe66aeb20d18" providerId="ADAL" clId="{3DA4C3ED-F376-46E3-BACC-B8A649FC654B}" dt="2025-12-12T09:09:13.369" v="5659" actId="1076"/>
          <ac:picMkLst>
            <pc:docMk/>
            <pc:sldMk cId="1262849108" sldId="354"/>
            <ac:picMk id="5" creationId="{B207D1CF-FF48-3803-7BFE-9181F4304E56}"/>
          </ac:picMkLst>
        </pc:picChg>
      </pc:sldChg>
      <pc:sldChg chg="modSp mod">
        <pc:chgData name="Juan Sebastián Giraldo" userId="2f39d921-1805-4fcf-9d80-fe66aeb20d18" providerId="ADAL" clId="{3DA4C3ED-F376-46E3-BACC-B8A649FC654B}" dt="2025-12-11T22:49:21.930" v="5153" actId="790"/>
        <pc:sldMkLst>
          <pc:docMk/>
          <pc:sldMk cId="324979530" sldId="355"/>
        </pc:sldMkLst>
        <pc:spChg chg="mod">
          <ac:chgData name="Juan Sebastián Giraldo" userId="2f39d921-1805-4fcf-9d80-fe66aeb20d18" providerId="ADAL" clId="{3DA4C3ED-F376-46E3-BACC-B8A649FC654B}" dt="2025-12-11T22:49:21.930" v="5153" actId="790"/>
          <ac:spMkLst>
            <pc:docMk/>
            <pc:sldMk cId="324979530" sldId="355"/>
            <ac:spMk id="71" creationId="{C306FE1A-3782-AE71-6189-497FDA5C2813}"/>
          </ac:spMkLst>
        </pc:spChg>
      </pc:sldChg>
      <pc:sldChg chg="addSp delSp modSp add del mod ord setBg delAnim modAnim modShow">
        <pc:chgData name="Juan Sebastián Giraldo" userId="2f39d921-1805-4fcf-9d80-fe66aeb20d18" providerId="ADAL" clId="{3DA4C3ED-F376-46E3-BACC-B8A649FC654B}" dt="2025-12-12T10:01:47.406" v="6122"/>
        <pc:sldMkLst>
          <pc:docMk/>
          <pc:sldMk cId="3971694013" sldId="357"/>
        </pc:sldMkLst>
        <pc:spChg chg="mod">
          <ac:chgData name="Juan Sebastián Giraldo" userId="2f39d921-1805-4fcf-9d80-fe66aeb20d18" providerId="ADAL" clId="{3DA4C3ED-F376-46E3-BACC-B8A649FC654B}" dt="2025-12-11T22:49:21.930" v="5153" actId="790"/>
          <ac:spMkLst>
            <pc:docMk/>
            <pc:sldMk cId="3971694013" sldId="357"/>
            <ac:spMk id="4" creationId="{C2F7BE40-0244-946B-661A-F62F376BE07B}"/>
          </ac:spMkLst>
        </pc:spChg>
        <pc:spChg chg="mod">
          <ac:chgData name="Juan Sebastián Giraldo" userId="2f39d921-1805-4fcf-9d80-fe66aeb20d18" providerId="ADAL" clId="{3DA4C3ED-F376-46E3-BACC-B8A649FC654B}" dt="2025-12-11T22:49:21.930" v="5153" actId="790"/>
          <ac:spMkLst>
            <pc:docMk/>
            <pc:sldMk cId="3971694013" sldId="357"/>
            <ac:spMk id="8" creationId="{72D28268-BAD1-8BF7-D60E-BDBBC9F19897}"/>
          </ac:spMkLst>
        </pc:spChg>
        <pc:picChg chg="add mod ord">
          <ac:chgData name="Juan Sebastián Giraldo" userId="2f39d921-1805-4fcf-9d80-fe66aeb20d18" providerId="ADAL" clId="{3DA4C3ED-F376-46E3-BACC-B8A649FC654B}" dt="2025-12-11T20:00:19.152" v="2711" actId="1076"/>
          <ac:picMkLst>
            <pc:docMk/>
            <pc:sldMk cId="3971694013" sldId="357"/>
            <ac:picMk id="12" creationId="{6843B877-0C36-93D7-9598-2E7C4C12760F}"/>
          </ac:picMkLst>
        </pc:picChg>
      </pc:sldChg>
      <pc:sldChg chg="addSp delSp modSp add del mod ord setBg modAnim modShow">
        <pc:chgData name="Juan Sebastián Giraldo" userId="2f39d921-1805-4fcf-9d80-fe66aeb20d18" providerId="ADAL" clId="{3DA4C3ED-F376-46E3-BACC-B8A649FC654B}" dt="2025-12-12T10:01:47.406" v="6122"/>
        <pc:sldMkLst>
          <pc:docMk/>
          <pc:sldMk cId="3554077210" sldId="358"/>
        </pc:sldMkLst>
        <pc:spChg chg="mod">
          <ac:chgData name="Juan Sebastián Giraldo" userId="2f39d921-1805-4fcf-9d80-fe66aeb20d18" providerId="ADAL" clId="{3DA4C3ED-F376-46E3-BACC-B8A649FC654B}" dt="2025-12-11T22:49:21.930" v="5153" actId="790"/>
          <ac:spMkLst>
            <pc:docMk/>
            <pc:sldMk cId="3554077210" sldId="358"/>
            <ac:spMk id="4" creationId="{53D30660-CBF0-D301-48C5-9D35C51CBE44}"/>
          </ac:spMkLst>
        </pc:spChg>
        <pc:spChg chg="mod">
          <ac:chgData name="Juan Sebastián Giraldo" userId="2f39d921-1805-4fcf-9d80-fe66aeb20d18" providerId="ADAL" clId="{3DA4C3ED-F376-46E3-BACC-B8A649FC654B}" dt="2025-12-11T22:49:21.930" v="5153" actId="790"/>
          <ac:spMkLst>
            <pc:docMk/>
            <pc:sldMk cId="3554077210" sldId="358"/>
            <ac:spMk id="8" creationId="{CE0EEF5C-9C2B-3861-E4F2-4FCE99938296}"/>
          </ac:spMkLst>
        </pc:spChg>
        <pc:picChg chg="add mod ord">
          <ac:chgData name="Juan Sebastián Giraldo" userId="2f39d921-1805-4fcf-9d80-fe66aeb20d18" providerId="ADAL" clId="{3DA4C3ED-F376-46E3-BACC-B8A649FC654B}" dt="2025-12-07T13:59:38.239" v="2669" actId="14100"/>
          <ac:picMkLst>
            <pc:docMk/>
            <pc:sldMk cId="3554077210" sldId="358"/>
            <ac:picMk id="2" creationId="{6A1D5960-D39C-167C-BD41-40E79BFF88BA}"/>
          </ac:picMkLst>
        </pc:picChg>
        <pc:picChg chg="mod">
          <ac:chgData name="Juan Sebastián Giraldo" userId="2f39d921-1805-4fcf-9d80-fe66aeb20d18" providerId="ADAL" clId="{3DA4C3ED-F376-46E3-BACC-B8A649FC654B}" dt="2025-12-07T13:59:55.599" v="2670" actId="1076"/>
          <ac:picMkLst>
            <pc:docMk/>
            <pc:sldMk cId="3554077210" sldId="358"/>
            <ac:picMk id="7" creationId="{78F84373-354A-BCEA-793B-1B8E56DBC840}"/>
          </ac:picMkLst>
        </pc:picChg>
      </pc:sldChg>
      <pc:sldChg chg="addSp delSp modSp mod modShow">
        <pc:chgData name="Juan Sebastián Giraldo" userId="2f39d921-1805-4fcf-9d80-fe66aeb20d18" providerId="ADAL" clId="{3DA4C3ED-F376-46E3-BACC-B8A649FC654B}" dt="2025-12-11T23:48:18.269" v="5635" actId="729"/>
        <pc:sldMkLst>
          <pc:docMk/>
          <pc:sldMk cId="933688021" sldId="359"/>
        </pc:sldMkLst>
        <pc:spChg chg="mod">
          <ac:chgData name="Juan Sebastián Giraldo" userId="2f39d921-1805-4fcf-9d80-fe66aeb20d18" providerId="ADAL" clId="{3DA4C3ED-F376-46E3-BACC-B8A649FC654B}" dt="2025-12-11T22:49:21.930" v="5153" actId="790"/>
          <ac:spMkLst>
            <pc:docMk/>
            <pc:sldMk cId="933688021" sldId="359"/>
            <ac:spMk id="15" creationId="{612D67D2-FAF0-E79C-830E-FC32932A985B}"/>
          </ac:spMkLst>
        </pc:spChg>
        <pc:spChg chg="mod">
          <ac:chgData name="Juan Sebastián Giraldo" userId="2f39d921-1805-4fcf-9d80-fe66aeb20d18" providerId="ADAL" clId="{3DA4C3ED-F376-46E3-BACC-B8A649FC654B}" dt="2025-12-11T22:49:21.930" v="5153" actId="790"/>
          <ac:spMkLst>
            <pc:docMk/>
            <pc:sldMk cId="933688021" sldId="359"/>
            <ac:spMk id="18" creationId="{FC9EFF4E-C9BE-F81D-FAFE-2AD9225DE9B4}"/>
          </ac:spMkLst>
        </pc:spChg>
        <pc:spChg chg="mod">
          <ac:chgData name="Juan Sebastián Giraldo" userId="2f39d921-1805-4fcf-9d80-fe66aeb20d18" providerId="ADAL" clId="{3DA4C3ED-F376-46E3-BACC-B8A649FC654B}" dt="2025-12-11T22:49:21.930" v="5153" actId="790"/>
          <ac:spMkLst>
            <pc:docMk/>
            <pc:sldMk cId="933688021" sldId="359"/>
            <ac:spMk id="19" creationId="{88040995-7231-99C2-7718-1E2E889C052F}"/>
          </ac:spMkLst>
        </pc:spChg>
        <pc:spChg chg="mod">
          <ac:chgData name="Juan Sebastián Giraldo" userId="2f39d921-1805-4fcf-9d80-fe66aeb20d18" providerId="ADAL" clId="{3DA4C3ED-F376-46E3-BACC-B8A649FC654B}" dt="2025-12-11T22:49:21.930" v="5153" actId="790"/>
          <ac:spMkLst>
            <pc:docMk/>
            <pc:sldMk cId="933688021" sldId="359"/>
            <ac:spMk id="23" creationId="{D2F0CAB6-9380-1FEC-8344-3A11D6106FFB}"/>
          </ac:spMkLst>
        </pc:spChg>
        <pc:spChg chg="mod">
          <ac:chgData name="Juan Sebastián Giraldo" userId="2f39d921-1805-4fcf-9d80-fe66aeb20d18" providerId="ADAL" clId="{3DA4C3ED-F376-46E3-BACC-B8A649FC654B}" dt="2025-12-11T22:49:21.930" v="5153" actId="790"/>
          <ac:spMkLst>
            <pc:docMk/>
            <pc:sldMk cId="933688021" sldId="359"/>
            <ac:spMk id="27" creationId="{A0CBE6F7-6AD3-6867-BAE6-42FE4334A003}"/>
          </ac:spMkLst>
        </pc:spChg>
        <pc:spChg chg="mod">
          <ac:chgData name="Juan Sebastián Giraldo" userId="2f39d921-1805-4fcf-9d80-fe66aeb20d18" providerId="ADAL" clId="{3DA4C3ED-F376-46E3-BACC-B8A649FC654B}" dt="2025-12-11T22:49:21.930" v="5153" actId="790"/>
          <ac:spMkLst>
            <pc:docMk/>
            <pc:sldMk cId="933688021" sldId="359"/>
            <ac:spMk id="28" creationId="{E5CEBA01-638F-A60A-BE02-23419164CF72}"/>
          </ac:spMkLst>
        </pc:spChg>
        <pc:spChg chg="mod">
          <ac:chgData name="Juan Sebastián Giraldo" userId="2f39d921-1805-4fcf-9d80-fe66aeb20d18" providerId="ADAL" clId="{3DA4C3ED-F376-46E3-BACC-B8A649FC654B}" dt="2025-12-11T22:49:21.930" v="5153" actId="790"/>
          <ac:spMkLst>
            <pc:docMk/>
            <pc:sldMk cId="933688021" sldId="359"/>
            <ac:spMk id="30" creationId="{18D477DF-8E31-A844-84F2-29CC8178B262}"/>
          </ac:spMkLst>
        </pc:spChg>
        <pc:spChg chg="mod">
          <ac:chgData name="Juan Sebastián Giraldo" userId="2f39d921-1805-4fcf-9d80-fe66aeb20d18" providerId="ADAL" clId="{3DA4C3ED-F376-46E3-BACC-B8A649FC654B}" dt="2025-12-11T22:49:21.930" v="5153" actId="790"/>
          <ac:spMkLst>
            <pc:docMk/>
            <pc:sldMk cId="933688021" sldId="359"/>
            <ac:spMk id="33" creationId="{5A320D9A-5EAA-8882-D09B-C65866FA2840}"/>
          </ac:spMkLst>
        </pc:spChg>
        <pc:spChg chg="mod">
          <ac:chgData name="Juan Sebastián Giraldo" userId="2f39d921-1805-4fcf-9d80-fe66aeb20d18" providerId="ADAL" clId="{3DA4C3ED-F376-46E3-BACC-B8A649FC654B}" dt="2025-12-11T22:49:21.930" v="5153" actId="790"/>
          <ac:spMkLst>
            <pc:docMk/>
            <pc:sldMk cId="933688021" sldId="359"/>
            <ac:spMk id="34" creationId="{AE3A0D0D-8C98-9AA2-7B6E-C6B5F7F29741}"/>
          </ac:spMkLst>
        </pc:spChg>
        <pc:spChg chg="mod">
          <ac:chgData name="Juan Sebastián Giraldo" userId="2f39d921-1805-4fcf-9d80-fe66aeb20d18" providerId="ADAL" clId="{3DA4C3ED-F376-46E3-BACC-B8A649FC654B}" dt="2025-12-11T22:49:21.930" v="5153" actId="790"/>
          <ac:spMkLst>
            <pc:docMk/>
            <pc:sldMk cId="933688021" sldId="359"/>
            <ac:spMk id="71" creationId="{E6C6204B-23FF-1E3B-AA4B-3BBC873BCF9C}"/>
          </ac:spMkLst>
        </pc:spChg>
      </pc:sldChg>
      <pc:sldChg chg="modSp mod modShow">
        <pc:chgData name="Juan Sebastián Giraldo" userId="2f39d921-1805-4fcf-9d80-fe66aeb20d18" providerId="ADAL" clId="{3DA4C3ED-F376-46E3-BACC-B8A649FC654B}" dt="2025-12-12T10:13:12.985" v="6234" actId="729"/>
        <pc:sldMkLst>
          <pc:docMk/>
          <pc:sldMk cId="1832669886" sldId="361"/>
        </pc:sldMkLst>
        <pc:spChg chg="mod">
          <ac:chgData name="Juan Sebastián Giraldo" userId="2f39d921-1805-4fcf-9d80-fe66aeb20d18" providerId="ADAL" clId="{3DA4C3ED-F376-46E3-BACC-B8A649FC654B}" dt="2025-12-11T22:49:21.930" v="5153" actId="790"/>
          <ac:spMkLst>
            <pc:docMk/>
            <pc:sldMk cId="1832669886" sldId="361"/>
            <ac:spMk id="3" creationId="{BBA283EC-5400-9D34-511A-AE1E7688FEEB}"/>
          </ac:spMkLst>
        </pc:spChg>
        <pc:spChg chg="mod">
          <ac:chgData name="Juan Sebastián Giraldo" userId="2f39d921-1805-4fcf-9d80-fe66aeb20d18" providerId="ADAL" clId="{3DA4C3ED-F376-46E3-BACC-B8A649FC654B}" dt="2025-12-11T22:49:21.930" v="5153" actId="790"/>
          <ac:spMkLst>
            <pc:docMk/>
            <pc:sldMk cId="1832669886" sldId="361"/>
            <ac:spMk id="4" creationId="{5FC5F565-13F1-55B4-2A20-516E0CC5DC76}"/>
          </ac:spMkLst>
        </pc:spChg>
        <pc:spChg chg="mod">
          <ac:chgData name="Juan Sebastián Giraldo" userId="2f39d921-1805-4fcf-9d80-fe66aeb20d18" providerId="ADAL" clId="{3DA4C3ED-F376-46E3-BACC-B8A649FC654B}" dt="2025-12-11T22:49:21.930" v="5153" actId="790"/>
          <ac:spMkLst>
            <pc:docMk/>
            <pc:sldMk cId="1832669886" sldId="361"/>
            <ac:spMk id="5" creationId="{BA6D1058-9526-59BB-333C-6686D3B6094F}"/>
          </ac:spMkLst>
        </pc:spChg>
        <pc:spChg chg="mod">
          <ac:chgData name="Juan Sebastián Giraldo" userId="2f39d921-1805-4fcf-9d80-fe66aeb20d18" providerId="ADAL" clId="{3DA4C3ED-F376-46E3-BACC-B8A649FC654B}" dt="2025-12-11T22:49:21.930" v="5153" actId="790"/>
          <ac:spMkLst>
            <pc:docMk/>
            <pc:sldMk cId="1832669886" sldId="361"/>
            <ac:spMk id="6" creationId="{447C9816-3984-ADE5-94C4-736B1C572620}"/>
          </ac:spMkLst>
        </pc:spChg>
        <pc:spChg chg="mod">
          <ac:chgData name="Juan Sebastián Giraldo" userId="2f39d921-1805-4fcf-9d80-fe66aeb20d18" providerId="ADAL" clId="{3DA4C3ED-F376-46E3-BACC-B8A649FC654B}" dt="2025-12-11T22:49:21.930" v="5153" actId="790"/>
          <ac:spMkLst>
            <pc:docMk/>
            <pc:sldMk cId="1832669886" sldId="361"/>
            <ac:spMk id="7" creationId="{65463372-9554-858E-CD6C-62105A5B6C8F}"/>
          </ac:spMkLst>
        </pc:spChg>
        <pc:spChg chg="mod">
          <ac:chgData name="Juan Sebastián Giraldo" userId="2f39d921-1805-4fcf-9d80-fe66aeb20d18" providerId="ADAL" clId="{3DA4C3ED-F376-46E3-BACC-B8A649FC654B}" dt="2025-12-11T22:49:21.930" v="5153" actId="790"/>
          <ac:spMkLst>
            <pc:docMk/>
            <pc:sldMk cId="1832669886" sldId="361"/>
            <ac:spMk id="8" creationId="{E9DBBD33-59F7-A3CB-493C-F9252B1186D5}"/>
          </ac:spMkLst>
        </pc:spChg>
        <pc:spChg chg="mod">
          <ac:chgData name="Juan Sebastián Giraldo" userId="2f39d921-1805-4fcf-9d80-fe66aeb20d18" providerId="ADAL" clId="{3DA4C3ED-F376-46E3-BACC-B8A649FC654B}" dt="2025-12-11T22:49:21.930" v="5153" actId="790"/>
          <ac:spMkLst>
            <pc:docMk/>
            <pc:sldMk cId="1832669886" sldId="361"/>
            <ac:spMk id="71" creationId="{1EEA06CE-B7EF-2777-D0AE-553AB71056ED}"/>
          </ac:spMkLst>
        </pc:spChg>
      </pc:sldChg>
      <pc:sldChg chg="modSp mod modShow">
        <pc:chgData name="Juan Sebastián Giraldo" userId="2f39d921-1805-4fcf-9d80-fe66aeb20d18" providerId="ADAL" clId="{3DA4C3ED-F376-46E3-BACC-B8A649FC654B}" dt="2025-12-12T09:39:57.618" v="5750" actId="729"/>
        <pc:sldMkLst>
          <pc:docMk/>
          <pc:sldMk cId="245954189" sldId="362"/>
        </pc:sldMkLst>
        <pc:spChg chg="mod">
          <ac:chgData name="Juan Sebastián Giraldo" userId="2f39d921-1805-4fcf-9d80-fe66aeb20d18" providerId="ADAL" clId="{3DA4C3ED-F376-46E3-BACC-B8A649FC654B}" dt="2025-12-11T22:49:21.930" v="5153" actId="790"/>
          <ac:spMkLst>
            <pc:docMk/>
            <pc:sldMk cId="245954189" sldId="362"/>
            <ac:spMk id="2" creationId="{E1A3F1EC-9B1A-F8BB-CC39-A3EBDC30A92F}"/>
          </ac:spMkLst>
        </pc:spChg>
        <pc:spChg chg="mod">
          <ac:chgData name="Juan Sebastián Giraldo" userId="2f39d921-1805-4fcf-9d80-fe66aeb20d18" providerId="ADAL" clId="{3DA4C3ED-F376-46E3-BACC-B8A649FC654B}" dt="2025-12-11T22:49:21.930" v="5153" actId="790"/>
          <ac:spMkLst>
            <pc:docMk/>
            <pc:sldMk cId="245954189" sldId="362"/>
            <ac:spMk id="5" creationId="{7AFFED5A-E977-C3BB-9FFE-31FF0E9517FA}"/>
          </ac:spMkLst>
        </pc:spChg>
        <pc:spChg chg="mod">
          <ac:chgData name="Juan Sebastián Giraldo" userId="2f39d921-1805-4fcf-9d80-fe66aeb20d18" providerId="ADAL" clId="{3DA4C3ED-F376-46E3-BACC-B8A649FC654B}" dt="2025-12-11T22:49:21.930" v="5153" actId="790"/>
          <ac:spMkLst>
            <pc:docMk/>
            <pc:sldMk cId="245954189" sldId="362"/>
            <ac:spMk id="6" creationId="{A021E7B3-AEE5-073D-7AF1-F2D4FAE195D7}"/>
          </ac:spMkLst>
        </pc:spChg>
        <pc:spChg chg="mod">
          <ac:chgData name="Juan Sebastián Giraldo" userId="2f39d921-1805-4fcf-9d80-fe66aeb20d18" providerId="ADAL" clId="{3DA4C3ED-F376-46E3-BACC-B8A649FC654B}" dt="2025-12-11T22:49:21.930" v="5153" actId="790"/>
          <ac:spMkLst>
            <pc:docMk/>
            <pc:sldMk cId="245954189" sldId="362"/>
            <ac:spMk id="7" creationId="{7E0C8717-9CF4-D6A5-BA13-4DC143B1FF3B}"/>
          </ac:spMkLst>
        </pc:spChg>
        <pc:spChg chg="mod">
          <ac:chgData name="Juan Sebastián Giraldo" userId="2f39d921-1805-4fcf-9d80-fe66aeb20d18" providerId="ADAL" clId="{3DA4C3ED-F376-46E3-BACC-B8A649FC654B}" dt="2025-12-11T22:49:21.930" v="5153" actId="790"/>
          <ac:spMkLst>
            <pc:docMk/>
            <pc:sldMk cId="245954189" sldId="362"/>
            <ac:spMk id="8" creationId="{8996A5A9-D571-5146-E210-431BA3688CB5}"/>
          </ac:spMkLst>
        </pc:spChg>
        <pc:spChg chg="mod">
          <ac:chgData name="Juan Sebastián Giraldo" userId="2f39d921-1805-4fcf-9d80-fe66aeb20d18" providerId="ADAL" clId="{3DA4C3ED-F376-46E3-BACC-B8A649FC654B}" dt="2025-12-11T22:49:21.930" v="5153" actId="790"/>
          <ac:spMkLst>
            <pc:docMk/>
            <pc:sldMk cId="245954189" sldId="362"/>
            <ac:spMk id="9" creationId="{E321C0BB-2F17-0FCD-30CF-F6AE13829D8D}"/>
          </ac:spMkLst>
        </pc:spChg>
        <pc:spChg chg="mod">
          <ac:chgData name="Juan Sebastián Giraldo" userId="2f39d921-1805-4fcf-9d80-fe66aeb20d18" providerId="ADAL" clId="{3DA4C3ED-F376-46E3-BACC-B8A649FC654B}" dt="2025-12-11T22:49:21.930" v="5153" actId="790"/>
          <ac:spMkLst>
            <pc:docMk/>
            <pc:sldMk cId="245954189" sldId="362"/>
            <ac:spMk id="10" creationId="{FA917228-486C-A689-EED1-4F1181B007D0}"/>
          </ac:spMkLst>
        </pc:spChg>
        <pc:spChg chg="mod">
          <ac:chgData name="Juan Sebastián Giraldo" userId="2f39d921-1805-4fcf-9d80-fe66aeb20d18" providerId="ADAL" clId="{3DA4C3ED-F376-46E3-BACC-B8A649FC654B}" dt="2025-12-11T22:49:21.930" v="5153" actId="790"/>
          <ac:spMkLst>
            <pc:docMk/>
            <pc:sldMk cId="245954189" sldId="362"/>
            <ac:spMk id="12" creationId="{6F665DF3-79CE-03F1-B983-AE4B2AD3A787}"/>
          </ac:spMkLst>
        </pc:spChg>
        <pc:spChg chg="mod">
          <ac:chgData name="Juan Sebastián Giraldo" userId="2f39d921-1805-4fcf-9d80-fe66aeb20d18" providerId="ADAL" clId="{3DA4C3ED-F376-46E3-BACC-B8A649FC654B}" dt="2025-12-11T22:49:21.930" v="5153" actId="790"/>
          <ac:spMkLst>
            <pc:docMk/>
            <pc:sldMk cId="245954189" sldId="362"/>
            <ac:spMk id="13" creationId="{DA21E371-3137-FCC8-5B88-AEA4257E5378}"/>
          </ac:spMkLst>
        </pc:spChg>
        <pc:spChg chg="mod">
          <ac:chgData name="Juan Sebastián Giraldo" userId="2f39d921-1805-4fcf-9d80-fe66aeb20d18" providerId="ADAL" clId="{3DA4C3ED-F376-46E3-BACC-B8A649FC654B}" dt="2025-12-11T22:49:21.930" v="5153" actId="790"/>
          <ac:spMkLst>
            <pc:docMk/>
            <pc:sldMk cId="245954189" sldId="362"/>
            <ac:spMk id="71" creationId="{B32AF562-E67D-7027-071C-210ED04F81E1}"/>
          </ac:spMkLst>
        </pc:spChg>
      </pc:sldChg>
      <pc:sldChg chg="modSp mod modShow">
        <pc:chgData name="Juan Sebastián Giraldo" userId="2f39d921-1805-4fcf-9d80-fe66aeb20d18" providerId="ADAL" clId="{3DA4C3ED-F376-46E3-BACC-B8A649FC654B}" dt="2025-12-12T09:39:57.618" v="5750" actId="729"/>
        <pc:sldMkLst>
          <pc:docMk/>
          <pc:sldMk cId="2908634801" sldId="363"/>
        </pc:sldMkLst>
        <pc:spChg chg="mod">
          <ac:chgData name="Juan Sebastián Giraldo" userId="2f39d921-1805-4fcf-9d80-fe66aeb20d18" providerId="ADAL" clId="{3DA4C3ED-F376-46E3-BACC-B8A649FC654B}" dt="2025-12-11T22:49:21.930" v="5153" actId="790"/>
          <ac:spMkLst>
            <pc:docMk/>
            <pc:sldMk cId="2908634801" sldId="363"/>
            <ac:spMk id="2" creationId="{4148865D-6A95-728B-A5FA-C4CED46B520B}"/>
          </ac:spMkLst>
        </pc:spChg>
        <pc:spChg chg="mod">
          <ac:chgData name="Juan Sebastián Giraldo" userId="2f39d921-1805-4fcf-9d80-fe66aeb20d18" providerId="ADAL" clId="{3DA4C3ED-F376-46E3-BACC-B8A649FC654B}" dt="2025-12-11T22:49:21.930" v="5153" actId="790"/>
          <ac:spMkLst>
            <pc:docMk/>
            <pc:sldMk cId="2908634801" sldId="363"/>
            <ac:spMk id="5" creationId="{6E542FE5-D1F7-F659-E37E-67231C4C2F42}"/>
          </ac:spMkLst>
        </pc:spChg>
        <pc:spChg chg="mod">
          <ac:chgData name="Juan Sebastián Giraldo" userId="2f39d921-1805-4fcf-9d80-fe66aeb20d18" providerId="ADAL" clId="{3DA4C3ED-F376-46E3-BACC-B8A649FC654B}" dt="2025-12-11T22:49:21.930" v="5153" actId="790"/>
          <ac:spMkLst>
            <pc:docMk/>
            <pc:sldMk cId="2908634801" sldId="363"/>
            <ac:spMk id="6" creationId="{9227AC8F-5922-94CF-0139-73580EB7394D}"/>
          </ac:spMkLst>
        </pc:spChg>
        <pc:spChg chg="mod">
          <ac:chgData name="Juan Sebastián Giraldo" userId="2f39d921-1805-4fcf-9d80-fe66aeb20d18" providerId="ADAL" clId="{3DA4C3ED-F376-46E3-BACC-B8A649FC654B}" dt="2025-12-11T22:49:21.930" v="5153" actId="790"/>
          <ac:spMkLst>
            <pc:docMk/>
            <pc:sldMk cId="2908634801" sldId="363"/>
            <ac:spMk id="7" creationId="{E70E3814-0109-8B71-84B7-9C1D3AAFB4CF}"/>
          </ac:spMkLst>
        </pc:spChg>
        <pc:spChg chg="mod">
          <ac:chgData name="Juan Sebastián Giraldo" userId="2f39d921-1805-4fcf-9d80-fe66aeb20d18" providerId="ADAL" clId="{3DA4C3ED-F376-46E3-BACC-B8A649FC654B}" dt="2025-12-11T22:49:21.930" v="5153" actId="790"/>
          <ac:spMkLst>
            <pc:docMk/>
            <pc:sldMk cId="2908634801" sldId="363"/>
            <ac:spMk id="8" creationId="{FDC1281B-ED42-8BB8-CF84-00D158846BEB}"/>
          </ac:spMkLst>
        </pc:spChg>
        <pc:spChg chg="mod">
          <ac:chgData name="Juan Sebastián Giraldo" userId="2f39d921-1805-4fcf-9d80-fe66aeb20d18" providerId="ADAL" clId="{3DA4C3ED-F376-46E3-BACC-B8A649FC654B}" dt="2025-12-11T22:49:21.930" v="5153" actId="790"/>
          <ac:spMkLst>
            <pc:docMk/>
            <pc:sldMk cId="2908634801" sldId="363"/>
            <ac:spMk id="9" creationId="{0E66E8B9-5332-5367-D3AD-4819B6757F8F}"/>
          </ac:spMkLst>
        </pc:spChg>
        <pc:spChg chg="mod">
          <ac:chgData name="Juan Sebastián Giraldo" userId="2f39d921-1805-4fcf-9d80-fe66aeb20d18" providerId="ADAL" clId="{3DA4C3ED-F376-46E3-BACC-B8A649FC654B}" dt="2025-12-11T22:49:21.930" v="5153" actId="790"/>
          <ac:spMkLst>
            <pc:docMk/>
            <pc:sldMk cId="2908634801" sldId="363"/>
            <ac:spMk id="10" creationId="{6A234B80-5B3D-E368-A781-0AF9600657B2}"/>
          </ac:spMkLst>
        </pc:spChg>
        <pc:spChg chg="mod">
          <ac:chgData name="Juan Sebastián Giraldo" userId="2f39d921-1805-4fcf-9d80-fe66aeb20d18" providerId="ADAL" clId="{3DA4C3ED-F376-46E3-BACC-B8A649FC654B}" dt="2025-12-11T22:49:21.930" v="5153" actId="790"/>
          <ac:spMkLst>
            <pc:docMk/>
            <pc:sldMk cId="2908634801" sldId="363"/>
            <ac:spMk id="12" creationId="{BF0781FB-6502-DBF3-F03E-97FD3ED09788}"/>
          </ac:spMkLst>
        </pc:spChg>
        <pc:spChg chg="mod">
          <ac:chgData name="Juan Sebastián Giraldo" userId="2f39d921-1805-4fcf-9d80-fe66aeb20d18" providerId="ADAL" clId="{3DA4C3ED-F376-46E3-BACC-B8A649FC654B}" dt="2025-12-11T22:49:21.930" v="5153" actId="790"/>
          <ac:spMkLst>
            <pc:docMk/>
            <pc:sldMk cId="2908634801" sldId="363"/>
            <ac:spMk id="13" creationId="{232E113E-0E6F-4496-9120-74D592515794}"/>
          </ac:spMkLst>
        </pc:spChg>
        <pc:spChg chg="mod">
          <ac:chgData name="Juan Sebastián Giraldo" userId="2f39d921-1805-4fcf-9d80-fe66aeb20d18" providerId="ADAL" clId="{3DA4C3ED-F376-46E3-BACC-B8A649FC654B}" dt="2025-12-11T22:49:21.930" v="5153" actId="790"/>
          <ac:spMkLst>
            <pc:docMk/>
            <pc:sldMk cId="2908634801" sldId="363"/>
            <ac:spMk id="71" creationId="{23BE54A7-5A4E-316A-E4CF-C21D6945FDF0}"/>
          </ac:spMkLst>
        </pc:spChg>
      </pc:sldChg>
      <pc:sldChg chg="modSp mod modShow">
        <pc:chgData name="Juan Sebastián Giraldo" userId="2f39d921-1805-4fcf-9d80-fe66aeb20d18" providerId="ADAL" clId="{3DA4C3ED-F376-46E3-BACC-B8A649FC654B}" dt="2025-12-12T09:39:57.618" v="5750" actId="729"/>
        <pc:sldMkLst>
          <pc:docMk/>
          <pc:sldMk cId="1634013235" sldId="364"/>
        </pc:sldMkLst>
        <pc:spChg chg="mod">
          <ac:chgData name="Juan Sebastián Giraldo" userId="2f39d921-1805-4fcf-9d80-fe66aeb20d18" providerId="ADAL" clId="{3DA4C3ED-F376-46E3-BACC-B8A649FC654B}" dt="2025-12-11T22:49:21.930" v="5153" actId="790"/>
          <ac:spMkLst>
            <pc:docMk/>
            <pc:sldMk cId="1634013235" sldId="364"/>
            <ac:spMk id="2" creationId="{9924A65E-452B-AB09-1661-4ADE653046EE}"/>
          </ac:spMkLst>
        </pc:spChg>
        <pc:spChg chg="mod">
          <ac:chgData name="Juan Sebastián Giraldo" userId="2f39d921-1805-4fcf-9d80-fe66aeb20d18" providerId="ADAL" clId="{3DA4C3ED-F376-46E3-BACC-B8A649FC654B}" dt="2025-12-11T22:49:21.930" v="5153" actId="790"/>
          <ac:spMkLst>
            <pc:docMk/>
            <pc:sldMk cId="1634013235" sldId="364"/>
            <ac:spMk id="5" creationId="{7A38A5B4-CE91-64FD-2297-B769278E54A5}"/>
          </ac:spMkLst>
        </pc:spChg>
        <pc:spChg chg="mod">
          <ac:chgData name="Juan Sebastián Giraldo" userId="2f39d921-1805-4fcf-9d80-fe66aeb20d18" providerId="ADAL" clId="{3DA4C3ED-F376-46E3-BACC-B8A649FC654B}" dt="2025-12-11T22:49:21.930" v="5153" actId="790"/>
          <ac:spMkLst>
            <pc:docMk/>
            <pc:sldMk cId="1634013235" sldId="364"/>
            <ac:spMk id="6" creationId="{F3028EFE-3C16-A444-3823-9C816EBEC115}"/>
          </ac:spMkLst>
        </pc:spChg>
        <pc:spChg chg="mod">
          <ac:chgData name="Juan Sebastián Giraldo" userId="2f39d921-1805-4fcf-9d80-fe66aeb20d18" providerId="ADAL" clId="{3DA4C3ED-F376-46E3-BACC-B8A649FC654B}" dt="2025-12-11T22:49:21.930" v="5153" actId="790"/>
          <ac:spMkLst>
            <pc:docMk/>
            <pc:sldMk cId="1634013235" sldId="364"/>
            <ac:spMk id="7" creationId="{F34865F0-F024-6C01-0C0D-9726BB3FB595}"/>
          </ac:spMkLst>
        </pc:spChg>
        <pc:spChg chg="mod">
          <ac:chgData name="Juan Sebastián Giraldo" userId="2f39d921-1805-4fcf-9d80-fe66aeb20d18" providerId="ADAL" clId="{3DA4C3ED-F376-46E3-BACC-B8A649FC654B}" dt="2025-12-11T22:49:21.930" v="5153" actId="790"/>
          <ac:spMkLst>
            <pc:docMk/>
            <pc:sldMk cId="1634013235" sldId="364"/>
            <ac:spMk id="8" creationId="{E552E2B8-1616-5384-8D68-748545E1B558}"/>
          </ac:spMkLst>
        </pc:spChg>
        <pc:spChg chg="mod">
          <ac:chgData name="Juan Sebastián Giraldo" userId="2f39d921-1805-4fcf-9d80-fe66aeb20d18" providerId="ADAL" clId="{3DA4C3ED-F376-46E3-BACC-B8A649FC654B}" dt="2025-12-11T22:49:21.930" v="5153" actId="790"/>
          <ac:spMkLst>
            <pc:docMk/>
            <pc:sldMk cId="1634013235" sldId="364"/>
            <ac:spMk id="9" creationId="{95395D98-6299-97E7-BAB4-AFA27BC49ACE}"/>
          </ac:spMkLst>
        </pc:spChg>
        <pc:spChg chg="mod">
          <ac:chgData name="Juan Sebastián Giraldo" userId="2f39d921-1805-4fcf-9d80-fe66aeb20d18" providerId="ADAL" clId="{3DA4C3ED-F376-46E3-BACC-B8A649FC654B}" dt="2025-12-11T22:49:21.930" v="5153" actId="790"/>
          <ac:spMkLst>
            <pc:docMk/>
            <pc:sldMk cId="1634013235" sldId="364"/>
            <ac:spMk id="10" creationId="{6ACE9679-0390-5BFF-155A-D7659CFD3FF0}"/>
          </ac:spMkLst>
        </pc:spChg>
        <pc:spChg chg="mod">
          <ac:chgData name="Juan Sebastián Giraldo" userId="2f39d921-1805-4fcf-9d80-fe66aeb20d18" providerId="ADAL" clId="{3DA4C3ED-F376-46E3-BACC-B8A649FC654B}" dt="2025-12-11T22:49:21.930" v="5153" actId="790"/>
          <ac:spMkLst>
            <pc:docMk/>
            <pc:sldMk cId="1634013235" sldId="364"/>
            <ac:spMk id="12" creationId="{1055D9CA-2A3E-9CD5-4EE9-B81C605C23FA}"/>
          </ac:spMkLst>
        </pc:spChg>
        <pc:spChg chg="mod">
          <ac:chgData name="Juan Sebastián Giraldo" userId="2f39d921-1805-4fcf-9d80-fe66aeb20d18" providerId="ADAL" clId="{3DA4C3ED-F376-46E3-BACC-B8A649FC654B}" dt="2025-12-11T22:49:21.930" v="5153" actId="790"/>
          <ac:spMkLst>
            <pc:docMk/>
            <pc:sldMk cId="1634013235" sldId="364"/>
            <ac:spMk id="13" creationId="{59DCA80D-9436-D411-9640-F7D285323FCD}"/>
          </ac:spMkLst>
        </pc:spChg>
        <pc:spChg chg="mod">
          <ac:chgData name="Juan Sebastián Giraldo" userId="2f39d921-1805-4fcf-9d80-fe66aeb20d18" providerId="ADAL" clId="{3DA4C3ED-F376-46E3-BACC-B8A649FC654B}" dt="2025-12-11T22:49:21.930" v="5153" actId="790"/>
          <ac:spMkLst>
            <pc:docMk/>
            <pc:sldMk cId="1634013235" sldId="364"/>
            <ac:spMk id="71" creationId="{4599A24E-316B-CE41-93BB-9FD20FA5FCC1}"/>
          </ac:spMkLst>
        </pc:spChg>
      </pc:sldChg>
      <pc:sldChg chg="modSp mod modShow">
        <pc:chgData name="Juan Sebastián Giraldo" userId="2f39d921-1805-4fcf-9d80-fe66aeb20d18" providerId="ADAL" clId="{3DA4C3ED-F376-46E3-BACC-B8A649FC654B}" dt="2025-12-12T09:39:57.618" v="5750" actId="729"/>
        <pc:sldMkLst>
          <pc:docMk/>
          <pc:sldMk cId="2075096526" sldId="365"/>
        </pc:sldMkLst>
        <pc:spChg chg="mod">
          <ac:chgData name="Juan Sebastián Giraldo" userId="2f39d921-1805-4fcf-9d80-fe66aeb20d18" providerId="ADAL" clId="{3DA4C3ED-F376-46E3-BACC-B8A649FC654B}" dt="2025-12-11T22:49:21.930" v="5153" actId="790"/>
          <ac:spMkLst>
            <pc:docMk/>
            <pc:sldMk cId="2075096526" sldId="365"/>
            <ac:spMk id="2" creationId="{5E438AD7-1084-66CB-D8B1-E16E0B781C98}"/>
          </ac:spMkLst>
        </pc:spChg>
        <pc:spChg chg="mod">
          <ac:chgData name="Juan Sebastián Giraldo" userId="2f39d921-1805-4fcf-9d80-fe66aeb20d18" providerId="ADAL" clId="{3DA4C3ED-F376-46E3-BACC-B8A649FC654B}" dt="2025-12-11T22:49:21.930" v="5153" actId="790"/>
          <ac:spMkLst>
            <pc:docMk/>
            <pc:sldMk cId="2075096526" sldId="365"/>
            <ac:spMk id="5" creationId="{E9817C3F-4F17-474F-46B7-707F5CBD63F4}"/>
          </ac:spMkLst>
        </pc:spChg>
        <pc:spChg chg="mod">
          <ac:chgData name="Juan Sebastián Giraldo" userId="2f39d921-1805-4fcf-9d80-fe66aeb20d18" providerId="ADAL" clId="{3DA4C3ED-F376-46E3-BACC-B8A649FC654B}" dt="2025-12-11T22:49:21.930" v="5153" actId="790"/>
          <ac:spMkLst>
            <pc:docMk/>
            <pc:sldMk cId="2075096526" sldId="365"/>
            <ac:spMk id="6" creationId="{566D24A9-409E-AE57-46F8-E001E7CE07B8}"/>
          </ac:spMkLst>
        </pc:spChg>
        <pc:spChg chg="mod">
          <ac:chgData name="Juan Sebastián Giraldo" userId="2f39d921-1805-4fcf-9d80-fe66aeb20d18" providerId="ADAL" clId="{3DA4C3ED-F376-46E3-BACC-B8A649FC654B}" dt="2025-12-11T22:49:21.930" v="5153" actId="790"/>
          <ac:spMkLst>
            <pc:docMk/>
            <pc:sldMk cId="2075096526" sldId="365"/>
            <ac:spMk id="7" creationId="{945896B6-0EC3-C229-573E-FECAB4BB1182}"/>
          </ac:spMkLst>
        </pc:spChg>
        <pc:spChg chg="mod">
          <ac:chgData name="Juan Sebastián Giraldo" userId="2f39d921-1805-4fcf-9d80-fe66aeb20d18" providerId="ADAL" clId="{3DA4C3ED-F376-46E3-BACC-B8A649FC654B}" dt="2025-12-11T22:49:21.930" v="5153" actId="790"/>
          <ac:spMkLst>
            <pc:docMk/>
            <pc:sldMk cId="2075096526" sldId="365"/>
            <ac:spMk id="8" creationId="{1EB3A849-8096-D990-04F4-48659828AECC}"/>
          </ac:spMkLst>
        </pc:spChg>
        <pc:spChg chg="mod">
          <ac:chgData name="Juan Sebastián Giraldo" userId="2f39d921-1805-4fcf-9d80-fe66aeb20d18" providerId="ADAL" clId="{3DA4C3ED-F376-46E3-BACC-B8A649FC654B}" dt="2025-12-11T22:49:21.930" v="5153" actId="790"/>
          <ac:spMkLst>
            <pc:docMk/>
            <pc:sldMk cId="2075096526" sldId="365"/>
            <ac:spMk id="9" creationId="{3DAA782F-C013-0AED-733D-FB6FA9B79878}"/>
          </ac:spMkLst>
        </pc:spChg>
        <pc:spChg chg="mod">
          <ac:chgData name="Juan Sebastián Giraldo" userId="2f39d921-1805-4fcf-9d80-fe66aeb20d18" providerId="ADAL" clId="{3DA4C3ED-F376-46E3-BACC-B8A649FC654B}" dt="2025-12-11T22:49:21.930" v="5153" actId="790"/>
          <ac:spMkLst>
            <pc:docMk/>
            <pc:sldMk cId="2075096526" sldId="365"/>
            <ac:spMk id="10" creationId="{88C12CAD-CD19-EDF0-DF14-B23C66DD8A9B}"/>
          </ac:spMkLst>
        </pc:spChg>
        <pc:spChg chg="mod">
          <ac:chgData name="Juan Sebastián Giraldo" userId="2f39d921-1805-4fcf-9d80-fe66aeb20d18" providerId="ADAL" clId="{3DA4C3ED-F376-46E3-BACC-B8A649FC654B}" dt="2025-12-11T22:49:21.930" v="5153" actId="790"/>
          <ac:spMkLst>
            <pc:docMk/>
            <pc:sldMk cId="2075096526" sldId="365"/>
            <ac:spMk id="12" creationId="{ACEC86DA-6307-B3A1-271E-3BC58A5023A4}"/>
          </ac:spMkLst>
        </pc:spChg>
        <pc:spChg chg="mod">
          <ac:chgData name="Juan Sebastián Giraldo" userId="2f39d921-1805-4fcf-9d80-fe66aeb20d18" providerId="ADAL" clId="{3DA4C3ED-F376-46E3-BACC-B8A649FC654B}" dt="2025-12-11T22:49:21.930" v="5153" actId="790"/>
          <ac:spMkLst>
            <pc:docMk/>
            <pc:sldMk cId="2075096526" sldId="365"/>
            <ac:spMk id="13" creationId="{512F1019-596F-FD86-11DF-A88D25797662}"/>
          </ac:spMkLst>
        </pc:spChg>
        <pc:spChg chg="mod">
          <ac:chgData name="Juan Sebastián Giraldo" userId="2f39d921-1805-4fcf-9d80-fe66aeb20d18" providerId="ADAL" clId="{3DA4C3ED-F376-46E3-BACC-B8A649FC654B}" dt="2025-12-11T22:49:21.930" v="5153" actId="790"/>
          <ac:spMkLst>
            <pc:docMk/>
            <pc:sldMk cId="2075096526" sldId="365"/>
            <ac:spMk id="71" creationId="{4B9EDC6E-B119-E1B3-5854-E6D7C9C5EFC1}"/>
          </ac:spMkLst>
        </pc:spChg>
      </pc:sldChg>
      <pc:sldChg chg="addSp delSp modSp add mod setBg modAnim">
        <pc:chgData name="Juan Sebastián Giraldo" userId="2f39d921-1805-4fcf-9d80-fe66aeb20d18" providerId="ADAL" clId="{3DA4C3ED-F376-46E3-BACC-B8A649FC654B}" dt="2025-12-12T08:52:49.955" v="5646" actId="207"/>
        <pc:sldMkLst>
          <pc:docMk/>
          <pc:sldMk cId="1931116522" sldId="366"/>
        </pc:sldMkLst>
        <pc:spChg chg="mod">
          <ac:chgData name="Juan Sebastián Giraldo" userId="2f39d921-1805-4fcf-9d80-fe66aeb20d18" providerId="ADAL" clId="{3DA4C3ED-F376-46E3-BACC-B8A649FC654B}" dt="2025-12-12T08:52:49.955" v="5646" actId="207"/>
          <ac:spMkLst>
            <pc:docMk/>
            <pc:sldMk cId="1931116522" sldId="366"/>
            <ac:spMk id="4" creationId="{53F32611-14C2-0A62-1547-D895AF5795A1}"/>
          </ac:spMkLst>
        </pc:spChg>
        <pc:spChg chg="mod">
          <ac:chgData name="Juan Sebastián Giraldo" userId="2f39d921-1805-4fcf-9d80-fe66aeb20d18" providerId="ADAL" clId="{3DA4C3ED-F376-46E3-BACC-B8A649FC654B}" dt="2025-12-11T22:49:21.930" v="5153" actId="790"/>
          <ac:spMkLst>
            <pc:docMk/>
            <pc:sldMk cId="1931116522" sldId="366"/>
            <ac:spMk id="8" creationId="{F84F1B8F-A1AE-9D98-9E0D-585364754B43}"/>
          </ac:spMkLst>
        </pc:spChg>
        <pc:picChg chg="mod ord">
          <ac:chgData name="Juan Sebastián Giraldo" userId="2f39d921-1805-4fcf-9d80-fe66aeb20d18" providerId="ADAL" clId="{3DA4C3ED-F376-46E3-BACC-B8A649FC654B}" dt="2025-12-11T20:00:16.187" v="2710" actId="1076"/>
          <ac:picMkLst>
            <pc:docMk/>
            <pc:sldMk cId="1931116522" sldId="366"/>
            <ac:picMk id="2" creationId="{48F372F6-226F-AE8A-DC72-66FB76A64F9D}"/>
          </ac:picMkLst>
        </pc:picChg>
      </pc:sldChg>
      <pc:sldChg chg="addSp delSp modSp add mod">
        <pc:chgData name="Juan Sebastián Giraldo" userId="2f39d921-1805-4fcf-9d80-fe66aeb20d18" providerId="ADAL" clId="{3DA4C3ED-F376-46E3-BACC-B8A649FC654B}" dt="2025-12-14T19:33:13.446" v="6312" actId="1076"/>
        <pc:sldMkLst>
          <pc:docMk/>
          <pc:sldMk cId="1000617471" sldId="367"/>
        </pc:sldMkLst>
        <pc:spChg chg="mod">
          <ac:chgData name="Juan Sebastián Giraldo" userId="2f39d921-1805-4fcf-9d80-fe66aeb20d18" providerId="ADAL" clId="{3DA4C3ED-F376-46E3-BACC-B8A649FC654B}" dt="2025-12-11T22:49:21.930" v="5153" actId="790"/>
          <ac:spMkLst>
            <pc:docMk/>
            <pc:sldMk cId="1000617471" sldId="367"/>
            <ac:spMk id="4" creationId="{1F97EA8E-8CCE-C6B9-D66B-7EDE5A1FCFB4}"/>
          </ac:spMkLst>
        </pc:spChg>
        <pc:spChg chg="add mod">
          <ac:chgData name="Juan Sebastián Giraldo" userId="2f39d921-1805-4fcf-9d80-fe66aeb20d18" providerId="ADAL" clId="{3DA4C3ED-F376-46E3-BACC-B8A649FC654B}" dt="2025-12-14T19:33:05.497" v="6310" actId="1076"/>
          <ac:spMkLst>
            <pc:docMk/>
            <pc:sldMk cId="1000617471" sldId="367"/>
            <ac:spMk id="6" creationId="{FC15DBE4-CF3E-5E8C-9074-B5C6C32D25A1}"/>
          </ac:spMkLst>
        </pc:spChg>
        <pc:spChg chg="add mod">
          <ac:chgData name="Juan Sebastián Giraldo" userId="2f39d921-1805-4fcf-9d80-fe66aeb20d18" providerId="ADAL" clId="{3DA4C3ED-F376-46E3-BACC-B8A649FC654B}" dt="2025-12-11T22:49:21.930" v="5153" actId="790"/>
          <ac:spMkLst>
            <pc:docMk/>
            <pc:sldMk cId="1000617471" sldId="367"/>
            <ac:spMk id="11" creationId="{8203961D-174D-BDFF-7BC6-9D49BBCE6255}"/>
          </ac:spMkLst>
        </pc:spChg>
        <pc:spChg chg="add mod">
          <ac:chgData name="Juan Sebastián Giraldo" userId="2f39d921-1805-4fcf-9d80-fe66aeb20d18" providerId="ADAL" clId="{3DA4C3ED-F376-46E3-BACC-B8A649FC654B}" dt="2025-12-11T22:49:21.930" v="5153" actId="790"/>
          <ac:spMkLst>
            <pc:docMk/>
            <pc:sldMk cId="1000617471" sldId="367"/>
            <ac:spMk id="15" creationId="{6DDD7359-99C2-B29B-AEDD-FB218C8753D2}"/>
          </ac:spMkLst>
        </pc:spChg>
        <pc:spChg chg="add mod ord">
          <ac:chgData name="Juan Sebastián Giraldo" userId="2f39d921-1805-4fcf-9d80-fe66aeb20d18" providerId="ADAL" clId="{3DA4C3ED-F376-46E3-BACC-B8A649FC654B}" dt="2025-12-11T22:49:21.930" v="5153" actId="790"/>
          <ac:spMkLst>
            <pc:docMk/>
            <pc:sldMk cId="1000617471" sldId="367"/>
            <ac:spMk id="16" creationId="{F7C9768F-6A01-67AF-9E43-00BF8EBF70DB}"/>
          </ac:spMkLst>
        </pc:spChg>
        <pc:spChg chg="add mod">
          <ac:chgData name="Juan Sebastián Giraldo" userId="2f39d921-1805-4fcf-9d80-fe66aeb20d18" providerId="ADAL" clId="{3DA4C3ED-F376-46E3-BACC-B8A649FC654B}" dt="2025-12-11T22:49:21.930" v="5153" actId="790"/>
          <ac:spMkLst>
            <pc:docMk/>
            <pc:sldMk cId="1000617471" sldId="367"/>
            <ac:spMk id="18" creationId="{5C6B0DC4-5A83-6CD4-9BFE-72D7CC063E25}"/>
          </ac:spMkLst>
        </pc:spChg>
        <pc:spChg chg="add mod ord">
          <ac:chgData name="Juan Sebastián Giraldo" userId="2f39d921-1805-4fcf-9d80-fe66aeb20d18" providerId="ADAL" clId="{3DA4C3ED-F376-46E3-BACC-B8A649FC654B}" dt="2025-12-14T19:33:13.446" v="6312" actId="1076"/>
          <ac:spMkLst>
            <pc:docMk/>
            <pc:sldMk cId="1000617471" sldId="367"/>
            <ac:spMk id="19" creationId="{DD775F47-268E-B05F-3A2D-89A597A66C68}"/>
          </ac:spMkLst>
        </pc:spChg>
        <pc:spChg chg="mod">
          <ac:chgData name="Juan Sebastián Giraldo" userId="2f39d921-1805-4fcf-9d80-fe66aeb20d18" providerId="ADAL" clId="{3DA4C3ED-F376-46E3-BACC-B8A649FC654B}" dt="2025-12-11T22:49:21.930" v="5153" actId="790"/>
          <ac:spMkLst>
            <pc:docMk/>
            <pc:sldMk cId="1000617471" sldId="367"/>
            <ac:spMk id="71" creationId="{3DC9E956-5E6F-F890-CCAC-962C100AFD4D}"/>
          </ac:spMkLst>
        </pc:spChg>
        <pc:picChg chg="mod">
          <ac:chgData name="Juan Sebastián Giraldo" userId="2f39d921-1805-4fcf-9d80-fe66aeb20d18" providerId="ADAL" clId="{3DA4C3ED-F376-46E3-BACC-B8A649FC654B}" dt="2025-12-11T21:31:30.766" v="3882" actId="1076"/>
          <ac:picMkLst>
            <pc:docMk/>
            <pc:sldMk cId="1000617471" sldId="367"/>
            <ac:picMk id="3" creationId="{9A6DDEF3-1537-80CA-428C-C75EE4223002}"/>
          </ac:picMkLst>
        </pc:picChg>
        <pc:picChg chg="mod">
          <ac:chgData name="Juan Sebastián Giraldo" userId="2f39d921-1805-4fcf-9d80-fe66aeb20d18" providerId="ADAL" clId="{3DA4C3ED-F376-46E3-BACC-B8A649FC654B}" dt="2025-12-11T21:09:41.628" v="3423" actId="1076"/>
          <ac:picMkLst>
            <pc:docMk/>
            <pc:sldMk cId="1000617471" sldId="367"/>
            <ac:picMk id="8" creationId="{01E8E656-7AD1-8925-17EE-3CA5E606D0B6}"/>
          </ac:picMkLst>
        </pc:picChg>
        <pc:picChg chg="add mod ord">
          <ac:chgData name="Juan Sebastián Giraldo" userId="2f39d921-1805-4fcf-9d80-fe66aeb20d18" providerId="ADAL" clId="{3DA4C3ED-F376-46E3-BACC-B8A649FC654B}" dt="2025-12-11T21:29:35.504" v="3789" actId="167"/>
          <ac:picMkLst>
            <pc:docMk/>
            <pc:sldMk cId="1000617471" sldId="367"/>
            <ac:picMk id="9" creationId="{FA3A6CE0-C7C0-3B80-F4C2-2AB8AB9BAC3A}"/>
          </ac:picMkLst>
        </pc:picChg>
        <pc:picChg chg="add mod ord">
          <ac:chgData name="Juan Sebastián Giraldo" userId="2f39d921-1805-4fcf-9d80-fe66aeb20d18" providerId="ADAL" clId="{3DA4C3ED-F376-46E3-BACC-B8A649FC654B}" dt="2025-12-11T23:50:17.072" v="5638" actId="196"/>
          <ac:picMkLst>
            <pc:docMk/>
            <pc:sldMk cId="1000617471" sldId="367"/>
            <ac:picMk id="13" creationId="{EDA92A0D-9BD7-477C-C0B6-40D335354010}"/>
          </ac:picMkLst>
        </pc:picChg>
        <pc:picChg chg="add mod">
          <ac:chgData name="Juan Sebastián Giraldo" userId="2f39d921-1805-4fcf-9d80-fe66aeb20d18" providerId="ADAL" clId="{3DA4C3ED-F376-46E3-BACC-B8A649FC654B}" dt="2025-12-14T19:32:54.804" v="6301" actId="1076"/>
          <ac:picMkLst>
            <pc:docMk/>
            <pc:sldMk cId="1000617471" sldId="367"/>
            <ac:picMk id="20" creationId="{EE1E8AA3-5BA2-71E9-CC73-61151E18D349}"/>
          </ac:picMkLst>
        </pc:picChg>
      </pc:sldChg>
      <pc:sldChg chg="addSp modSp add mod modNotesTx">
        <pc:chgData name="Juan Sebastián Giraldo" userId="2f39d921-1805-4fcf-9d80-fe66aeb20d18" providerId="ADAL" clId="{3DA4C3ED-F376-46E3-BACC-B8A649FC654B}" dt="2025-12-12T09:09:03.578" v="5657" actId="1076"/>
        <pc:sldMkLst>
          <pc:docMk/>
          <pc:sldMk cId="3648885536" sldId="368"/>
        </pc:sldMkLst>
        <pc:spChg chg="add mod">
          <ac:chgData name="Juan Sebastián Giraldo" userId="2f39d921-1805-4fcf-9d80-fe66aeb20d18" providerId="ADAL" clId="{3DA4C3ED-F376-46E3-BACC-B8A649FC654B}" dt="2025-12-11T22:49:21.930" v="5153" actId="790"/>
          <ac:spMkLst>
            <pc:docMk/>
            <pc:sldMk cId="3648885536" sldId="368"/>
            <ac:spMk id="2" creationId="{ABE6A590-26E3-183D-81DA-9C526358571A}"/>
          </ac:spMkLst>
        </pc:spChg>
        <pc:spChg chg="add mod ord">
          <ac:chgData name="Juan Sebastián Giraldo" userId="2f39d921-1805-4fcf-9d80-fe66aeb20d18" providerId="ADAL" clId="{3DA4C3ED-F376-46E3-BACC-B8A649FC654B}" dt="2025-12-11T22:49:21.930" v="5153" actId="790"/>
          <ac:spMkLst>
            <pc:docMk/>
            <pc:sldMk cId="3648885536" sldId="368"/>
            <ac:spMk id="4" creationId="{16DA8E7D-2363-9966-2329-122E3DC6575B}"/>
          </ac:spMkLst>
        </pc:spChg>
        <pc:spChg chg="add mod">
          <ac:chgData name="Juan Sebastián Giraldo" userId="2f39d921-1805-4fcf-9d80-fe66aeb20d18" providerId="ADAL" clId="{3DA4C3ED-F376-46E3-BACC-B8A649FC654B}" dt="2025-12-11T22:49:21.930" v="5153" actId="790"/>
          <ac:spMkLst>
            <pc:docMk/>
            <pc:sldMk cId="3648885536" sldId="368"/>
            <ac:spMk id="6" creationId="{6BB63DFE-635D-9B85-0A02-A5C9F2BC06F6}"/>
          </ac:spMkLst>
        </pc:spChg>
        <pc:spChg chg="add mod">
          <ac:chgData name="Juan Sebastián Giraldo" userId="2f39d921-1805-4fcf-9d80-fe66aeb20d18" providerId="ADAL" clId="{3DA4C3ED-F376-46E3-BACC-B8A649FC654B}" dt="2025-12-11T22:49:21.930" v="5153" actId="790"/>
          <ac:spMkLst>
            <pc:docMk/>
            <pc:sldMk cId="3648885536" sldId="368"/>
            <ac:spMk id="7" creationId="{EB039738-DDF9-7851-2527-A23091186528}"/>
          </ac:spMkLst>
        </pc:spChg>
        <pc:spChg chg="add mod">
          <ac:chgData name="Juan Sebastián Giraldo" userId="2f39d921-1805-4fcf-9d80-fe66aeb20d18" providerId="ADAL" clId="{3DA4C3ED-F376-46E3-BACC-B8A649FC654B}" dt="2025-12-11T22:49:21.930" v="5153" actId="790"/>
          <ac:spMkLst>
            <pc:docMk/>
            <pc:sldMk cId="3648885536" sldId="368"/>
            <ac:spMk id="8" creationId="{B05D5D00-FD09-8BBC-083D-A49D671A5A7F}"/>
          </ac:spMkLst>
        </pc:spChg>
        <pc:spChg chg="add mod">
          <ac:chgData name="Juan Sebastián Giraldo" userId="2f39d921-1805-4fcf-9d80-fe66aeb20d18" providerId="ADAL" clId="{3DA4C3ED-F376-46E3-BACC-B8A649FC654B}" dt="2025-12-11T22:49:21.930" v="5153" actId="790"/>
          <ac:spMkLst>
            <pc:docMk/>
            <pc:sldMk cId="3648885536" sldId="368"/>
            <ac:spMk id="11" creationId="{695A58AB-3B4F-1990-5295-E45FE677AF28}"/>
          </ac:spMkLst>
        </pc:spChg>
        <pc:spChg chg="mod">
          <ac:chgData name="Juan Sebastián Giraldo" userId="2f39d921-1805-4fcf-9d80-fe66aeb20d18" providerId="ADAL" clId="{3DA4C3ED-F376-46E3-BACC-B8A649FC654B}" dt="2025-12-11T22:49:21.930" v="5153" actId="790"/>
          <ac:spMkLst>
            <pc:docMk/>
            <pc:sldMk cId="3648885536" sldId="368"/>
            <ac:spMk id="71" creationId="{5A5F6BAB-D9AE-A834-F381-13A835A00ADB}"/>
          </ac:spMkLst>
        </pc:spChg>
        <pc:picChg chg="mod">
          <ac:chgData name="Juan Sebastián Giraldo" userId="2f39d921-1805-4fcf-9d80-fe66aeb20d18" providerId="ADAL" clId="{3DA4C3ED-F376-46E3-BACC-B8A649FC654B}" dt="2025-12-12T09:09:03.578" v="5657" actId="1076"/>
          <ac:picMkLst>
            <pc:docMk/>
            <pc:sldMk cId="3648885536" sldId="368"/>
            <ac:picMk id="3" creationId="{3DE2C99B-1DA4-B9A8-C767-2BC7563F5139}"/>
          </ac:picMkLst>
        </pc:picChg>
        <pc:picChg chg="add mod">
          <ac:chgData name="Juan Sebastián Giraldo" userId="2f39d921-1805-4fcf-9d80-fe66aeb20d18" providerId="ADAL" clId="{3DA4C3ED-F376-46E3-BACC-B8A649FC654B}" dt="2025-12-11T21:41:08.767" v="4143" actId="1076"/>
          <ac:picMkLst>
            <pc:docMk/>
            <pc:sldMk cId="3648885536" sldId="368"/>
            <ac:picMk id="9" creationId="{1BD75FA0-C17E-068A-D597-88B60D6E9FD3}"/>
          </ac:picMkLst>
        </pc:picChg>
      </pc:sldChg>
      <pc:sldChg chg="addSp delSp modSp add mod modClrScheme chgLayout">
        <pc:chgData name="Juan Sebastián Giraldo" userId="2f39d921-1805-4fcf-9d80-fe66aeb20d18" providerId="ADAL" clId="{3DA4C3ED-F376-46E3-BACC-B8A649FC654B}" dt="2025-12-11T22:49:21.930" v="5153" actId="790"/>
        <pc:sldMkLst>
          <pc:docMk/>
          <pc:sldMk cId="3577754925" sldId="369"/>
        </pc:sldMkLst>
        <pc:spChg chg="mod">
          <ac:chgData name="Juan Sebastián Giraldo" userId="2f39d921-1805-4fcf-9d80-fe66aeb20d18" providerId="ADAL" clId="{3DA4C3ED-F376-46E3-BACC-B8A649FC654B}" dt="2025-12-11T22:49:21.930" v="5153" actId="790"/>
          <ac:spMkLst>
            <pc:docMk/>
            <pc:sldMk cId="3577754925" sldId="369"/>
            <ac:spMk id="4" creationId="{F1233FD7-4DC2-576D-55FE-898C2F00F828}"/>
          </ac:spMkLst>
        </pc:spChg>
        <pc:spChg chg="add mod">
          <ac:chgData name="Juan Sebastián Giraldo" userId="2f39d921-1805-4fcf-9d80-fe66aeb20d18" providerId="ADAL" clId="{3DA4C3ED-F376-46E3-BACC-B8A649FC654B}" dt="2025-12-11T22:49:21.930" v="5153" actId="790"/>
          <ac:spMkLst>
            <pc:docMk/>
            <pc:sldMk cId="3577754925" sldId="369"/>
            <ac:spMk id="6" creationId="{758C475A-FBE8-F51F-53C2-3C83FDF1D9B4}"/>
          </ac:spMkLst>
        </pc:spChg>
        <pc:spChg chg="add mod">
          <ac:chgData name="Juan Sebastián Giraldo" userId="2f39d921-1805-4fcf-9d80-fe66aeb20d18" providerId="ADAL" clId="{3DA4C3ED-F376-46E3-BACC-B8A649FC654B}" dt="2025-12-11T22:49:21.930" v="5153" actId="790"/>
          <ac:spMkLst>
            <pc:docMk/>
            <pc:sldMk cId="3577754925" sldId="369"/>
            <ac:spMk id="8" creationId="{922BC014-5D9F-1B49-5599-27CAB53BD354}"/>
          </ac:spMkLst>
        </pc:spChg>
        <pc:spChg chg="add mod">
          <ac:chgData name="Juan Sebastián Giraldo" userId="2f39d921-1805-4fcf-9d80-fe66aeb20d18" providerId="ADAL" clId="{3DA4C3ED-F376-46E3-BACC-B8A649FC654B}" dt="2025-12-11T22:49:21.930" v="5153" actId="790"/>
          <ac:spMkLst>
            <pc:docMk/>
            <pc:sldMk cId="3577754925" sldId="369"/>
            <ac:spMk id="10" creationId="{09FD09B9-A271-6259-2332-E13255BF13DE}"/>
          </ac:spMkLst>
        </pc:spChg>
        <pc:spChg chg="add mod">
          <ac:chgData name="Juan Sebastián Giraldo" userId="2f39d921-1805-4fcf-9d80-fe66aeb20d18" providerId="ADAL" clId="{3DA4C3ED-F376-46E3-BACC-B8A649FC654B}" dt="2025-12-11T22:49:21.930" v="5153" actId="790"/>
          <ac:spMkLst>
            <pc:docMk/>
            <pc:sldMk cId="3577754925" sldId="369"/>
            <ac:spMk id="11" creationId="{08E0AD42-E6B4-EA61-D8D5-1C162C6A7A2F}"/>
          </ac:spMkLst>
        </pc:spChg>
        <pc:spChg chg="mod">
          <ac:chgData name="Juan Sebastián Giraldo" userId="2f39d921-1805-4fcf-9d80-fe66aeb20d18" providerId="ADAL" clId="{3DA4C3ED-F376-46E3-BACC-B8A649FC654B}" dt="2025-12-11T22:49:21.930" v="5153" actId="790"/>
          <ac:spMkLst>
            <pc:docMk/>
            <pc:sldMk cId="3577754925" sldId="369"/>
            <ac:spMk id="19" creationId="{5CE0E7B7-ADA6-B1EE-2178-E3F5F14A04B4}"/>
          </ac:spMkLst>
        </pc:spChg>
        <pc:spChg chg="mod">
          <ac:chgData name="Juan Sebastián Giraldo" userId="2f39d921-1805-4fcf-9d80-fe66aeb20d18" providerId="ADAL" clId="{3DA4C3ED-F376-46E3-BACC-B8A649FC654B}" dt="2025-12-11T22:49:21.930" v="5153" actId="790"/>
          <ac:spMkLst>
            <pc:docMk/>
            <pc:sldMk cId="3577754925" sldId="369"/>
            <ac:spMk id="20" creationId="{88697766-8750-914C-4915-B0AA3D41A009}"/>
          </ac:spMkLst>
        </pc:spChg>
        <pc:spChg chg="mod ord">
          <ac:chgData name="Juan Sebastián Giraldo" userId="2f39d921-1805-4fcf-9d80-fe66aeb20d18" providerId="ADAL" clId="{3DA4C3ED-F376-46E3-BACC-B8A649FC654B}" dt="2025-12-11T22:49:21.930" v="5153" actId="790"/>
          <ac:spMkLst>
            <pc:docMk/>
            <pc:sldMk cId="3577754925" sldId="369"/>
            <ac:spMk id="71" creationId="{4DAB0E51-E044-6976-B7D2-68DA8AFA3E50}"/>
          </ac:spMkLst>
        </pc:spChg>
        <pc:grpChg chg="add mod">
          <ac:chgData name="Juan Sebastián Giraldo" userId="2f39d921-1805-4fcf-9d80-fe66aeb20d18" providerId="ADAL" clId="{3DA4C3ED-F376-46E3-BACC-B8A649FC654B}" dt="2025-12-11T22:01:58.994" v="4572" actId="1076"/>
          <ac:grpSpMkLst>
            <pc:docMk/>
            <pc:sldMk cId="3577754925" sldId="369"/>
            <ac:grpSpMk id="13" creationId="{3BF23A19-A252-A8BF-BDDA-DC011ABB64AD}"/>
          </ac:grpSpMkLst>
        </pc:grpChg>
        <pc:grpChg chg="add mod">
          <ac:chgData name="Juan Sebastián Giraldo" userId="2f39d921-1805-4fcf-9d80-fe66aeb20d18" providerId="ADAL" clId="{3DA4C3ED-F376-46E3-BACC-B8A649FC654B}" dt="2025-12-11T22:02:22.126" v="4575" actId="1076"/>
          <ac:grpSpMkLst>
            <pc:docMk/>
            <pc:sldMk cId="3577754925" sldId="369"/>
            <ac:grpSpMk id="18" creationId="{56CB9102-061B-D527-8EBD-F2047AF1DCB8}"/>
          </ac:grpSpMkLst>
        </pc:grpChg>
        <pc:picChg chg="mod">
          <ac:chgData name="Juan Sebastián Giraldo" userId="2f39d921-1805-4fcf-9d80-fe66aeb20d18" providerId="ADAL" clId="{3DA4C3ED-F376-46E3-BACC-B8A649FC654B}" dt="2025-12-11T21:54:08.444" v="4235" actId="1076"/>
          <ac:picMkLst>
            <pc:docMk/>
            <pc:sldMk cId="3577754925" sldId="369"/>
            <ac:picMk id="5" creationId="{9D9087C8-D74A-26AE-F448-F23AC0F4BC49}"/>
          </ac:picMkLst>
        </pc:picChg>
        <pc:picChg chg="add mod">
          <ac:chgData name="Juan Sebastián Giraldo" userId="2f39d921-1805-4fcf-9d80-fe66aeb20d18" providerId="ADAL" clId="{3DA4C3ED-F376-46E3-BACC-B8A649FC654B}" dt="2025-12-11T22:04:37.997" v="4710" actId="1076"/>
          <ac:picMkLst>
            <pc:docMk/>
            <pc:sldMk cId="3577754925" sldId="369"/>
            <ac:picMk id="21" creationId="{FB4A7780-DF73-1AE4-B4F3-CA3905B126BD}"/>
          </ac:picMkLst>
        </pc:picChg>
      </pc:sldChg>
      <pc:sldChg chg="delSp modSp add del mod ord setBg modShow">
        <pc:chgData name="Juan Sebastián Giraldo" userId="2f39d921-1805-4fcf-9d80-fe66aeb20d18" providerId="ADAL" clId="{3DA4C3ED-F376-46E3-BACC-B8A649FC654B}" dt="2025-12-12T10:01:47.406" v="6122"/>
        <pc:sldMkLst>
          <pc:docMk/>
          <pc:sldMk cId="1192728223" sldId="370"/>
        </pc:sldMkLst>
        <pc:spChg chg="mod">
          <ac:chgData name="Juan Sebastián Giraldo" userId="2f39d921-1805-4fcf-9d80-fe66aeb20d18" providerId="ADAL" clId="{3DA4C3ED-F376-46E3-BACC-B8A649FC654B}" dt="2025-12-11T22:49:21.930" v="5153" actId="790"/>
          <ac:spMkLst>
            <pc:docMk/>
            <pc:sldMk cId="1192728223" sldId="370"/>
            <ac:spMk id="2" creationId="{03AE4E09-7215-1FCF-69B1-E8C0430352EB}"/>
          </ac:spMkLst>
        </pc:spChg>
        <pc:spChg chg="mod">
          <ac:chgData name="Juan Sebastián Giraldo" userId="2f39d921-1805-4fcf-9d80-fe66aeb20d18" providerId="ADAL" clId="{3DA4C3ED-F376-46E3-BACC-B8A649FC654B}" dt="2025-12-11T22:49:21.930" v="5153" actId="790"/>
          <ac:spMkLst>
            <pc:docMk/>
            <pc:sldMk cId="1192728223" sldId="370"/>
            <ac:spMk id="3" creationId="{F25540B0-0A38-760B-13C2-DDE257698716}"/>
          </ac:spMkLst>
        </pc:spChg>
        <pc:spChg chg="mod">
          <ac:chgData name="Juan Sebastián Giraldo" userId="2f39d921-1805-4fcf-9d80-fe66aeb20d18" providerId="ADAL" clId="{3DA4C3ED-F376-46E3-BACC-B8A649FC654B}" dt="2025-12-11T22:49:21.930" v="5153" actId="790"/>
          <ac:spMkLst>
            <pc:docMk/>
            <pc:sldMk cId="1192728223" sldId="370"/>
            <ac:spMk id="4" creationId="{B22DE28E-69D1-D9C9-4838-D852CD7A1E41}"/>
          </ac:spMkLst>
        </pc:spChg>
        <pc:spChg chg="mod">
          <ac:chgData name="Juan Sebastián Giraldo" userId="2f39d921-1805-4fcf-9d80-fe66aeb20d18" providerId="ADAL" clId="{3DA4C3ED-F376-46E3-BACC-B8A649FC654B}" dt="2025-12-11T22:49:21.930" v="5153" actId="790"/>
          <ac:spMkLst>
            <pc:docMk/>
            <pc:sldMk cId="1192728223" sldId="370"/>
            <ac:spMk id="5" creationId="{71615F7D-88B7-6692-F9A9-4707BB59D93F}"/>
          </ac:spMkLst>
        </pc:spChg>
        <pc:spChg chg="mod">
          <ac:chgData name="Juan Sebastián Giraldo" userId="2f39d921-1805-4fcf-9d80-fe66aeb20d18" providerId="ADAL" clId="{3DA4C3ED-F376-46E3-BACC-B8A649FC654B}" dt="2025-12-11T22:49:21.930" v="5153" actId="790"/>
          <ac:spMkLst>
            <pc:docMk/>
            <pc:sldMk cId="1192728223" sldId="370"/>
            <ac:spMk id="8" creationId="{CAF510DB-8B04-CCD1-855B-EA692CBBA32F}"/>
          </ac:spMkLst>
        </pc:spChg>
      </pc:sldChg>
      <pc:sldChg chg="addSp delSp modSp add mod modClrScheme chgLayout">
        <pc:chgData name="Juan Sebastián Giraldo" userId="2f39d921-1805-4fcf-9d80-fe66aeb20d18" providerId="ADAL" clId="{3DA4C3ED-F376-46E3-BACC-B8A649FC654B}" dt="2025-12-14T19:40:51.538" v="6331" actId="1076"/>
        <pc:sldMkLst>
          <pc:docMk/>
          <pc:sldMk cId="171334983" sldId="371"/>
        </pc:sldMkLst>
        <pc:spChg chg="mod">
          <ac:chgData name="Juan Sebastián Giraldo" userId="2f39d921-1805-4fcf-9d80-fe66aeb20d18" providerId="ADAL" clId="{3DA4C3ED-F376-46E3-BACC-B8A649FC654B}" dt="2025-12-11T22:49:21.930" v="5153" actId="790"/>
          <ac:spMkLst>
            <pc:docMk/>
            <pc:sldMk cId="171334983" sldId="371"/>
            <ac:spMk id="2" creationId="{42C2B00D-FA68-FABD-5B9D-B8A2BD9145A4}"/>
          </ac:spMkLst>
        </pc:spChg>
        <pc:spChg chg="mod">
          <ac:chgData name="Juan Sebastián Giraldo" userId="2f39d921-1805-4fcf-9d80-fe66aeb20d18" providerId="ADAL" clId="{3DA4C3ED-F376-46E3-BACC-B8A649FC654B}" dt="2025-12-11T23:31:59.414" v="5384" actId="108"/>
          <ac:spMkLst>
            <pc:docMk/>
            <pc:sldMk cId="171334983" sldId="371"/>
            <ac:spMk id="5" creationId="{6B4FFC95-F68E-E507-1335-50063171BD42}"/>
          </ac:spMkLst>
        </pc:spChg>
        <pc:spChg chg="mod">
          <ac:chgData name="Juan Sebastián Giraldo" userId="2f39d921-1805-4fcf-9d80-fe66aeb20d18" providerId="ADAL" clId="{3DA4C3ED-F376-46E3-BACC-B8A649FC654B}" dt="2025-12-11T22:49:21.930" v="5153" actId="790"/>
          <ac:spMkLst>
            <pc:docMk/>
            <pc:sldMk cId="171334983" sldId="371"/>
            <ac:spMk id="6" creationId="{40FACE65-0F24-002A-3361-4D586A1C8298}"/>
          </ac:spMkLst>
        </pc:spChg>
        <pc:spChg chg="mod">
          <ac:chgData name="Juan Sebastián Giraldo" userId="2f39d921-1805-4fcf-9d80-fe66aeb20d18" providerId="ADAL" clId="{3DA4C3ED-F376-46E3-BACC-B8A649FC654B}" dt="2025-12-11T23:31:58.572" v="5383" actId="108"/>
          <ac:spMkLst>
            <pc:docMk/>
            <pc:sldMk cId="171334983" sldId="371"/>
            <ac:spMk id="7" creationId="{D34F539A-F41C-67B4-E0AF-1F76C9F971CF}"/>
          </ac:spMkLst>
        </pc:spChg>
        <pc:spChg chg="mod">
          <ac:chgData name="Juan Sebastián Giraldo" userId="2f39d921-1805-4fcf-9d80-fe66aeb20d18" providerId="ADAL" clId="{3DA4C3ED-F376-46E3-BACC-B8A649FC654B}" dt="2025-12-11T23:32:17.770" v="5388" actId="207"/>
          <ac:spMkLst>
            <pc:docMk/>
            <pc:sldMk cId="171334983" sldId="371"/>
            <ac:spMk id="8" creationId="{1B7C7A4E-BDFE-DE93-1FB8-F7A6C388F0D6}"/>
          </ac:spMkLst>
        </pc:spChg>
        <pc:spChg chg="mod">
          <ac:chgData name="Juan Sebastián Giraldo" userId="2f39d921-1805-4fcf-9d80-fe66aeb20d18" providerId="ADAL" clId="{3DA4C3ED-F376-46E3-BACC-B8A649FC654B}" dt="2025-12-11T22:49:21.930" v="5153" actId="790"/>
          <ac:spMkLst>
            <pc:docMk/>
            <pc:sldMk cId="171334983" sldId="371"/>
            <ac:spMk id="9" creationId="{E1BCEDA4-1E58-C37F-6FE0-5E86790F4D21}"/>
          </ac:spMkLst>
        </pc:spChg>
        <pc:spChg chg="mod">
          <ac:chgData name="Juan Sebastián Giraldo" userId="2f39d921-1805-4fcf-9d80-fe66aeb20d18" providerId="ADAL" clId="{3DA4C3ED-F376-46E3-BACC-B8A649FC654B}" dt="2025-12-11T22:57:18.593" v="5286" actId="1076"/>
          <ac:spMkLst>
            <pc:docMk/>
            <pc:sldMk cId="171334983" sldId="371"/>
            <ac:spMk id="10" creationId="{33D8BD03-B454-1520-D683-9D311CAAD675}"/>
          </ac:spMkLst>
        </pc:spChg>
        <pc:spChg chg="mod">
          <ac:chgData name="Juan Sebastián Giraldo" userId="2f39d921-1805-4fcf-9d80-fe66aeb20d18" providerId="ADAL" clId="{3DA4C3ED-F376-46E3-BACC-B8A649FC654B}" dt="2025-12-12T09:33:54.043" v="5689" actId="20577"/>
          <ac:spMkLst>
            <pc:docMk/>
            <pc:sldMk cId="171334983" sldId="371"/>
            <ac:spMk id="12" creationId="{FDDB8FB4-FAD6-82B1-E3FB-77E07C64D2EA}"/>
          </ac:spMkLst>
        </pc:spChg>
        <pc:spChg chg="mod">
          <ac:chgData name="Juan Sebastián Giraldo" userId="2f39d921-1805-4fcf-9d80-fe66aeb20d18" providerId="ADAL" clId="{3DA4C3ED-F376-46E3-BACC-B8A649FC654B}" dt="2025-12-11T23:32:28.288" v="5389" actId="108"/>
          <ac:spMkLst>
            <pc:docMk/>
            <pc:sldMk cId="171334983" sldId="371"/>
            <ac:spMk id="13" creationId="{05FBA9F7-F0DE-B921-6990-D32F5AE493F7}"/>
          </ac:spMkLst>
        </pc:spChg>
        <pc:spChg chg="add mod">
          <ac:chgData name="Juan Sebastián Giraldo" userId="2f39d921-1805-4fcf-9d80-fe66aeb20d18" providerId="ADAL" clId="{3DA4C3ED-F376-46E3-BACC-B8A649FC654B}" dt="2025-12-11T22:49:21.930" v="5153" actId="790"/>
          <ac:spMkLst>
            <pc:docMk/>
            <pc:sldMk cId="171334983" sldId="371"/>
            <ac:spMk id="24" creationId="{FE9B633C-5828-A16F-5023-FAA18BF71919}"/>
          </ac:spMkLst>
        </pc:spChg>
        <pc:spChg chg="add mod">
          <ac:chgData name="Juan Sebastián Giraldo" userId="2f39d921-1805-4fcf-9d80-fe66aeb20d18" providerId="ADAL" clId="{3DA4C3ED-F376-46E3-BACC-B8A649FC654B}" dt="2025-12-11T22:56:40.085" v="5267" actId="6549"/>
          <ac:spMkLst>
            <pc:docMk/>
            <pc:sldMk cId="171334983" sldId="371"/>
            <ac:spMk id="29" creationId="{2DCD974B-8B21-AB0B-B1EC-D3863079322F}"/>
          </ac:spMkLst>
        </pc:spChg>
        <pc:spChg chg="add mod">
          <ac:chgData name="Juan Sebastián Giraldo" userId="2f39d921-1805-4fcf-9d80-fe66aeb20d18" providerId="ADAL" clId="{3DA4C3ED-F376-46E3-BACC-B8A649FC654B}" dt="2025-12-11T22:49:21.930" v="5153" actId="790"/>
          <ac:spMkLst>
            <pc:docMk/>
            <pc:sldMk cId="171334983" sldId="371"/>
            <ac:spMk id="30" creationId="{B59DC251-4777-BC32-FBC5-998D66AF36D5}"/>
          </ac:spMkLst>
        </pc:spChg>
        <pc:spChg chg="add mod">
          <ac:chgData name="Juan Sebastián Giraldo" userId="2f39d921-1805-4fcf-9d80-fe66aeb20d18" providerId="ADAL" clId="{3DA4C3ED-F376-46E3-BACC-B8A649FC654B}" dt="2025-12-11T22:50:29.183" v="5188" actId="6549"/>
          <ac:spMkLst>
            <pc:docMk/>
            <pc:sldMk cId="171334983" sldId="371"/>
            <ac:spMk id="31" creationId="{052EF622-4A46-D11D-5721-9A2CC4FB90BD}"/>
          </ac:spMkLst>
        </pc:spChg>
        <pc:spChg chg="add mod">
          <ac:chgData name="Juan Sebastián Giraldo" userId="2f39d921-1805-4fcf-9d80-fe66aeb20d18" providerId="ADAL" clId="{3DA4C3ED-F376-46E3-BACC-B8A649FC654B}" dt="2025-12-11T23:32:29.009" v="5390" actId="108"/>
          <ac:spMkLst>
            <pc:docMk/>
            <pc:sldMk cId="171334983" sldId="371"/>
            <ac:spMk id="32" creationId="{C710C105-4652-993F-33A2-F9C406468FFE}"/>
          </ac:spMkLst>
        </pc:spChg>
        <pc:spChg chg="add mod">
          <ac:chgData name="Juan Sebastián Giraldo" userId="2f39d921-1805-4fcf-9d80-fe66aeb20d18" providerId="ADAL" clId="{3DA4C3ED-F376-46E3-BACC-B8A649FC654B}" dt="2025-12-11T22:53:25.594" v="5225" actId="108"/>
          <ac:spMkLst>
            <pc:docMk/>
            <pc:sldMk cId="171334983" sldId="371"/>
            <ac:spMk id="37" creationId="{EC00A0A3-5B59-8A99-38C2-71DB3507F752}"/>
          </ac:spMkLst>
        </pc:spChg>
        <pc:spChg chg="add del mod">
          <ac:chgData name="Juan Sebastián Giraldo" userId="2f39d921-1805-4fcf-9d80-fe66aeb20d18" providerId="ADAL" clId="{3DA4C3ED-F376-46E3-BACC-B8A649FC654B}" dt="2025-12-11T22:58:03.477" v="5303" actId="478"/>
          <ac:spMkLst>
            <pc:docMk/>
            <pc:sldMk cId="171334983" sldId="371"/>
            <ac:spMk id="38" creationId="{BAC1AEA2-13F4-2A8F-B191-2C9A1F296218}"/>
          </ac:spMkLst>
        </pc:spChg>
        <pc:spChg chg="add mod">
          <ac:chgData name="Juan Sebastián Giraldo" userId="2f39d921-1805-4fcf-9d80-fe66aeb20d18" providerId="ADAL" clId="{3DA4C3ED-F376-46E3-BACC-B8A649FC654B}" dt="2025-12-11T22:56:36.746" v="5266" actId="1076"/>
          <ac:spMkLst>
            <pc:docMk/>
            <pc:sldMk cId="171334983" sldId="371"/>
            <ac:spMk id="43" creationId="{D4E771C5-EEF9-CBF9-2A48-44B46238ED23}"/>
          </ac:spMkLst>
        </pc:spChg>
        <pc:spChg chg="add mod">
          <ac:chgData name="Juan Sebastián Giraldo" userId="2f39d921-1805-4fcf-9d80-fe66aeb20d18" providerId="ADAL" clId="{3DA4C3ED-F376-46E3-BACC-B8A649FC654B}" dt="2025-12-11T22:56:36.746" v="5266" actId="1076"/>
          <ac:spMkLst>
            <pc:docMk/>
            <pc:sldMk cId="171334983" sldId="371"/>
            <ac:spMk id="44" creationId="{DE8701B1-B653-E404-60C1-7E0C8C47AE56}"/>
          </ac:spMkLst>
        </pc:spChg>
        <pc:spChg chg="add mod">
          <ac:chgData name="Juan Sebastián Giraldo" userId="2f39d921-1805-4fcf-9d80-fe66aeb20d18" providerId="ADAL" clId="{3DA4C3ED-F376-46E3-BACC-B8A649FC654B}" dt="2025-12-11T22:56:36.746" v="5266" actId="1076"/>
          <ac:spMkLst>
            <pc:docMk/>
            <pc:sldMk cId="171334983" sldId="371"/>
            <ac:spMk id="45" creationId="{CA2692E2-32E0-512D-4079-652B8EF55CAF}"/>
          </ac:spMkLst>
        </pc:spChg>
        <pc:spChg chg="add mod">
          <ac:chgData name="Juan Sebastián Giraldo" userId="2f39d921-1805-4fcf-9d80-fe66aeb20d18" providerId="ADAL" clId="{3DA4C3ED-F376-46E3-BACC-B8A649FC654B}" dt="2025-12-11T22:56:36.746" v="5266" actId="1076"/>
          <ac:spMkLst>
            <pc:docMk/>
            <pc:sldMk cId="171334983" sldId="371"/>
            <ac:spMk id="46" creationId="{E2AA1FB8-D5D2-F673-DA8C-28D59D7741F3}"/>
          </ac:spMkLst>
        </pc:spChg>
        <pc:spChg chg="add mod">
          <ac:chgData name="Juan Sebastián Giraldo" userId="2f39d921-1805-4fcf-9d80-fe66aeb20d18" providerId="ADAL" clId="{3DA4C3ED-F376-46E3-BACC-B8A649FC654B}" dt="2025-12-11T22:57:01.809" v="5277" actId="6549"/>
          <ac:spMkLst>
            <pc:docMk/>
            <pc:sldMk cId="171334983" sldId="371"/>
            <ac:spMk id="47" creationId="{A7E7900A-13B4-3ED6-A554-A1692E707E8C}"/>
          </ac:spMkLst>
        </pc:spChg>
        <pc:spChg chg="add mod">
          <ac:chgData name="Juan Sebastián Giraldo" userId="2f39d921-1805-4fcf-9d80-fe66aeb20d18" providerId="ADAL" clId="{3DA4C3ED-F376-46E3-BACC-B8A649FC654B}" dt="2025-12-11T22:57:13.382" v="5284" actId="1076"/>
          <ac:spMkLst>
            <pc:docMk/>
            <pc:sldMk cId="171334983" sldId="371"/>
            <ac:spMk id="48" creationId="{2A4EA28C-7202-8B08-445E-AE33CDF33041}"/>
          </ac:spMkLst>
        </pc:spChg>
        <pc:spChg chg="add mod">
          <ac:chgData name="Juan Sebastián Giraldo" userId="2f39d921-1805-4fcf-9d80-fe66aeb20d18" providerId="ADAL" clId="{3DA4C3ED-F376-46E3-BACC-B8A649FC654B}" dt="2025-12-11T22:57:43.406" v="5294" actId="1076"/>
          <ac:spMkLst>
            <pc:docMk/>
            <pc:sldMk cId="171334983" sldId="371"/>
            <ac:spMk id="49" creationId="{83C97485-9535-26D5-49F4-AA3514119D7F}"/>
          </ac:spMkLst>
        </pc:spChg>
        <pc:spChg chg="add mod">
          <ac:chgData name="Juan Sebastián Giraldo" userId="2f39d921-1805-4fcf-9d80-fe66aeb20d18" providerId="ADAL" clId="{3DA4C3ED-F376-46E3-BACC-B8A649FC654B}" dt="2025-12-12T09:38:37.458" v="5736" actId="108"/>
          <ac:spMkLst>
            <pc:docMk/>
            <pc:sldMk cId="171334983" sldId="371"/>
            <ac:spMk id="50" creationId="{B458AABC-17A7-DAE5-F830-42F4B19FAF89}"/>
          </ac:spMkLst>
        </pc:spChg>
        <pc:spChg chg="add mod">
          <ac:chgData name="Juan Sebastián Giraldo" userId="2f39d921-1805-4fcf-9d80-fe66aeb20d18" providerId="ADAL" clId="{3DA4C3ED-F376-46E3-BACC-B8A649FC654B}" dt="2025-12-11T22:59:31.895" v="5327" actId="1076"/>
          <ac:spMkLst>
            <pc:docMk/>
            <pc:sldMk cId="171334983" sldId="371"/>
            <ac:spMk id="51" creationId="{FF73ACE3-1C21-A820-B698-63E6E50023E1}"/>
          </ac:spMkLst>
        </pc:spChg>
        <pc:spChg chg="add mod">
          <ac:chgData name="Juan Sebastián Giraldo" userId="2f39d921-1805-4fcf-9d80-fe66aeb20d18" providerId="ADAL" clId="{3DA4C3ED-F376-46E3-BACC-B8A649FC654B}" dt="2025-12-11T22:58:50.860" v="5312" actId="1076"/>
          <ac:spMkLst>
            <pc:docMk/>
            <pc:sldMk cId="171334983" sldId="371"/>
            <ac:spMk id="52" creationId="{E155D44C-0B31-4F62-26BC-1E37BCFB6AD6}"/>
          </ac:spMkLst>
        </pc:spChg>
        <pc:spChg chg="add mod">
          <ac:chgData name="Juan Sebastián Giraldo" userId="2f39d921-1805-4fcf-9d80-fe66aeb20d18" providerId="ADAL" clId="{3DA4C3ED-F376-46E3-BACC-B8A649FC654B}" dt="2025-12-11T22:59:08.096" v="5319" actId="108"/>
          <ac:spMkLst>
            <pc:docMk/>
            <pc:sldMk cId="171334983" sldId="371"/>
            <ac:spMk id="53" creationId="{B4A0D218-E905-65CC-B345-C19DF6EE6BC5}"/>
          </ac:spMkLst>
        </pc:spChg>
        <pc:spChg chg="add mod">
          <ac:chgData name="Juan Sebastián Giraldo" userId="2f39d921-1805-4fcf-9d80-fe66aeb20d18" providerId="ADAL" clId="{3DA4C3ED-F376-46E3-BACC-B8A649FC654B}" dt="2025-12-11T22:58:50.860" v="5312" actId="1076"/>
          <ac:spMkLst>
            <pc:docMk/>
            <pc:sldMk cId="171334983" sldId="371"/>
            <ac:spMk id="54" creationId="{EFC6B879-5FA1-953F-8B7A-7560238CD101}"/>
          </ac:spMkLst>
        </pc:spChg>
        <pc:spChg chg="add mod">
          <ac:chgData name="Juan Sebastián Giraldo" userId="2f39d921-1805-4fcf-9d80-fe66aeb20d18" providerId="ADAL" clId="{3DA4C3ED-F376-46E3-BACC-B8A649FC654B}" dt="2025-12-12T09:39:29.305" v="5749" actId="20577"/>
          <ac:spMkLst>
            <pc:docMk/>
            <pc:sldMk cId="171334983" sldId="371"/>
            <ac:spMk id="55" creationId="{DEFA0CE4-643C-8850-999F-897F8E00E54C}"/>
          </ac:spMkLst>
        </pc:spChg>
        <pc:spChg chg="add mod">
          <ac:chgData name="Juan Sebastián Giraldo" userId="2f39d921-1805-4fcf-9d80-fe66aeb20d18" providerId="ADAL" clId="{3DA4C3ED-F376-46E3-BACC-B8A649FC654B}" dt="2025-12-11T23:00:02.645" v="5341" actId="1076"/>
          <ac:spMkLst>
            <pc:docMk/>
            <pc:sldMk cId="171334983" sldId="371"/>
            <ac:spMk id="56" creationId="{6370B90B-424D-8C75-D9A0-0A4B13CB17BA}"/>
          </ac:spMkLst>
        </pc:spChg>
        <pc:spChg chg="add mod">
          <ac:chgData name="Juan Sebastián Giraldo" userId="2f39d921-1805-4fcf-9d80-fe66aeb20d18" providerId="ADAL" clId="{3DA4C3ED-F376-46E3-BACC-B8A649FC654B}" dt="2025-12-12T09:39:02.638" v="5737" actId="108"/>
          <ac:spMkLst>
            <pc:docMk/>
            <pc:sldMk cId="171334983" sldId="371"/>
            <ac:spMk id="57" creationId="{3F7992F1-7760-AED3-4560-2FD1B4136544}"/>
          </ac:spMkLst>
        </pc:spChg>
        <pc:spChg chg="add mod">
          <ac:chgData name="Juan Sebastián Giraldo" userId="2f39d921-1805-4fcf-9d80-fe66aeb20d18" providerId="ADAL" clId="{3DA4C3ED-F376-46E3-BACC-B8A649FC654B}" dt="2025-12-11T22:59:29.061" v="5326" actId="1076"/>
          <ac:spMkLst>
            <pc:docMk/>
            <pc:sldMk cId="171334983" sldId="371"/>
            <ac:spMk id="58" creationId="{942AE1A4-9587-DEC5-B67C-E76CFC82EBCA}"/>
          </ac:spMkLst>
        </pc:spChg>
        <pc:spChg chg="mod ord">
          <ac:chgData name="Juan Sebastián Giraldo" userId="2f39d921-1805-4fcf-9d80-fe66aeb20d18" providerId="ADAL" clId="{3DA4C3ED-F376-46E3-BACC-B8A649FC654B}" dt="2025-12-11T22:58:30.689" v="5310" actId="1076"/>
          <ac:spMkLst>
            <pc:docMk/>
            <pc:sldMk cId="171334983" sldId="371"/>
            <ac:spMk id="71" creationId="{8C03270B-4DE8-9B71-7BA3-5068D9F07DFC}"/>
          </ac:spMkLst>
        </pc:spChg>
        <pc:picChg chg="mod">
          <ac:chgData name="Juan Sebastián Giraldo" userId="2f39d921-1805-4fcf-9d80-fe66aeb20d18" providerId="ADAL" clId="{3DA4C3ED-F376-46E3-BACC-B8A649FC654B}" dt="2025-12-11T22:58:18.196" v="5306" actId="1076"/>
          <ac:picMkLst>
            <pc:docMk/>
            <pc:sldMk cId="171334983" sldId="371"/>
            <ac:picMk id="11" creationId="{78C84389-0362-5801-3E50-BA261CFBD7EB}"/>
          </ac:picMkLst>
        </pc:picChg>
        <pc:picChg chg="mod ord modCrop">
          <ac:chgData name="Juan Sebastián Giraldo" userId="2f39d921-1805-4fcf-9d80-fe66aeb20d18" providerId="ADAL" clId="{3DA4C3ED-F376-46E3-BACC-B8A649FC654B}" dt="2025-12-14T19:40:51.538" v="6331" actId="1076"/>
          <ac:picMkLst>
            <pc:docMk/>
            <pc:sldMk cId="171334983" sldId="371"/>
            <ac:picMk id="15" creationId="{ADBCA731-2B0D-EFC3-F3CD-A53FE33B7FFA}"/>
          </ac:picMkLst>
        </pc:picChg>
        <pc:picChg chg="add mod">
          <ac:chgData name="Juan Sebastián Giraldo" userId="2f39d921-1805-4fcf-9d80-fe66aeb20d18" providerId="ADAL" clId="{3DA4C3ED-F376-46E3-BACC-B8A649FC654B}" dt="2025-12-11T22:55:13.123" v="5258"/>
          <ac:picMkLst>
            <pc:docMk/>
            <pc:sldMk cId="171334983" sldId="371"/>
            <ac:picMk id="40" creationId="{CD62727E-F252-D9E8-3207-148675F1AA77}"/>
          </ac:picMkLst>
        </pc:picChg>
        <pc:cxnChg chg="add mod">
          <ac:chgData name="Juan Sebastián Giraldo" userId="2f39d921-1805-4fcf-9d80-fe66aeb20d18" providerId="ADAL" clId="{3DA4C3ED-F376-46E3-BACC-B8A649FC654B}" dt="2025-12-11T22:56:19.254" v="5264" actId="14100"/>
          <ac:cxnSpMkLst>
            <pc:docMk/>
            <pc:sldMk cId="171334983" sldId="371"/>
            <ac:cxnSpMk id="16" creationId="{6B7B4938-AC33-2329-801A-A9C1D24FEBAC}"/>
          </ac:cxnSpMkLst>
        </pc:cxnChg>
        <pc:cxnChg chg="add mod">
          <ac:chgData name="Juan Sebastián Giraldo" userId="2f39d921-1805-4fcf-9d80-fe66aeb20d18" providerId="ADAL" clId="{3DA4C3ED-F376-46E3-BACC-B8A649FC654B}" dt="2025-12-11T22:52:32.614" v="5212" actId="408"/>
          <ac:cxnSpMkLst>
            <pc:docMk/>
            <pc:sldMk cId="171334983" sldId="371"/>
            <ac:cxnSpMk id="22" creationId="{8E1DCEB8-9F22-E7EF-8593-EEF1DF6BD0CF}"/>
          </ac:cxnSpMkLst>
        </pc:cxnChg>
        <pc:cxnChg chg="add mod">
          <ac:chgData name="Juan Sebastián Giraldo" userId="2f39d921-1805-4fcf-9d80-fe66aeb20d18" providerId="ADAL" clId="{3DA4C3ED-F376-46E3-BACC-B8A649FC654B}" dt="2025-12-11T22:52:32.614" v="5212" actId="408"/>
          <ac:cxnSpMkLst>
            <pc:docMk/>
            <pc:sldMk cId="171334983" sldId="371"/>
            <ac:cxnSpMk id="34" creationId="{1DF496FF-B5BF-A806-0FB7-5B5FD719A3B2}"/>
          </ac:cxnSpMkLst>
        </pc:cxnChg>
        <pc:cxnChg chg="add mod">
          <ac:chgData name="Juan Sebastián Giraldo" userId="2f39d921-1805-4fcf-9d80-fe66aeb20d18" providerId="ADAL" clId="{3DA4C3ED-F376-46E3-BACC-B8A649FC654B}" dt="2025-12-11T22:52:32.614" v="5212" actId="408"/>
          <ac:cxnSpMkLst>
            <pc:docMk/>
            <pc:sldMk cId="171334983" sldId="371"/>
            <ac:cxnSpMk id="35" creationId="{E5FA286D-4A9C-3D57-8F3E-EA1180D287E4}"/>
          </ac:cxnSpMkLst>
        </pc:cxnChg>
      </pc:sldChg>
      <pc:sldChg chg="addSp delSp modSp new mod ord">
        <pc:chgData name="Juan Sebastián Giraldo" userId="2f39d921-1805-4fcf-9d80-fe66aeb20d18" providerId="ADAL" clId="{3DA4C3ED-F376-46E3-BACC-B8A649FC654B}" dt="2025-12-15T17:55:42.266" v="6336" actId="1037"/>
        <pc:sldMkLst>
          <pc:docMk/>
          <pc:sldMk cId="3777521790" sldId="372"/>
        </pc:sldMkLst>
        <pc:spChg chg="mod">
          <ac:chgData name="Juan Sebastián Giraldo" userId="2f39d921-1805-4fcf-9d80-fe66aeb20d18" providerId="ADAL" clId="{3DA4C3ED-F376-46E3-BACC-B8A649FC654B}" dt="2025-12-11T23:16:42.923" v="5356" actId="27636"/>
          <ac:spMkLst>
            <pc:docMk/>
            <pc:sldMk cId="3777521790" sldId="372"/>
            <ac:spMk id="2" creationId="{367D1D52-2BE7-24DF-9868-70DB68DD5EDE}"/>
          </ac:spMkLst>
        </pc:spChg>
        <pc:spChg chg="add mod">
          <ac:chgData name="Juan Sebastián Giraldo" userId="2f39d921-1805-4fcf-9d80-fe66aeb20d18" providerId="ADAL" clId="{3DA4C3ED-F376-46E3-BACC-B8A649FC654B}" dt="2025-12-14T19:29:47.422" v="6277" actId="1076"/>
          <ac:spMkLst>
            <pc:docMk/>
            <pc:sldMk cId="3777521790" sldId="372"/>
            <ac:spMk id="5" creationId="{6072BCCA-3F35-F7D9-1324-2D56F042D64E}"/>
          </ac:spMkLst>
        </pc:spChg>
        <pc:spChg chg="add mod">
          <ac:chgData name="Juan Sebastián Giraldo" userId="2f39d921-1805-4fcf-9d80-fe66aeb20d18" providerId="ADAL" clId="{3DA4C3ED-F376-46E3-BACC-B8A649FC654B}" dt="2025-12-15T17:55:42.266" v="6336" actId="1037"/>
          <ac:spMkLst>
            <pc:docMk/>
            <pc:sldMk cId="3777521790" sldId="372"/>
            <ac:spMk id="6" creationId="{5465746A-8A2C-56C6-2FF9-EF98F1249002}"/>
          </ac:spMkLst>
        </pc:spChg>
        <pc:spChg chg="add mod">
          <ac:chgData name="Juan Sebastián Giraldo" userId="2f39d921-1805-4fcf-9d80-fe66aeb20d18" providerId="ADAL" clId="{3DA4C3ED-F376-46E3-BACC-B8A649FC654B}" dt="2025-12-14T19:28:35.329" v="6266" actId="1076"/>
          <ac:spMkLst>
            <pc:docMk/>
            <pc:sldMk cId="3777521790" sldId="372"/>
            <ac:spMk id="7" creationId="{9A8EDE40-E309-9513-80B2-D01D1869F3E2}"/>
          </ac:spMkLst>
        </pc:spChg>
        <pc:spChg chg="add mod">
          <ac:chgData name="Juan Sebastián Giraldo" userId="2f39d921-1805-4fcf-9d80-fe66aeb20d18" providerId="ADAL" clId="{3DA4C3ED-F376-46E3-BACC-B8A649FC654B}" dt="2025-12-15T17:55:34.993" v="6334" actId="1037"/>
          <ac:spMkLst>
            <pc:docMk/>
            <pc:sldMk cId="3777521790" sldId="372"/>
            <ac:spMk id="8" creationId="{A37A5286-01DB-4670-6720-F0AC52ABD315}"/>
          </ac:spMkLst>
        </pc:spChg>
        <pc:spChg chg="add mod">
          <ac:chgData name="Juan Sebastián Giraldo" userId="2f39d921-1805-4fcf-9d80-fe66aeb20d18" providerId="ADAL" clId="{3DA4C3ED-F376-46E3-BACC-B8A649FC654B}" dt="2025-12-14T19:29:57.335" v="6283" actId="1035"/>
          <ac:spMkLst>
            <pc:docMk/>
            <pc:sldMk cId="3777521790" sldId="372"/>
            <ac:spMk id="10" creationId="{D969D49E-3C21-AB39-759E-A5CFB8FA0660}"/>
          </ac:spMkLst>
        </pc:spChg>
        <pc:spChg chg="add mod">
          <ac:chgData name="Juan Sebastián Giraldo" userId="2f39d921-1805-4fcf-9d80-fe66aeb20d18" providerId="ADAL" clId="{3DA4C3ED-F376-46E3-BACC-B8A649FC654B}" dt="2025-12-14T19:30:15.419" v="6300" actId="14100"/>
          <ac:spMkLst>
            <pc:docMk/>
            <pc:sldMk cId="3777521790" sldId="372"/>
            <ac:spMk id="11" creationId="{1239D986-866C-C48A-1D71-51359E2FB236}"/>
          </ac:spMkLst>
        </pc:spChg>
        <pc:picChg chg="add mod">
          <ac:chgData name="Juan Sebastián Giraldo" userId="2f39d921-1805-4fcf-9d80-fe66aeb20d18" providerId="ADAL" clId="{3DA4C3ED-F376-46E3-BACC-B8A649FC654B}" dt="2025-12-12T09:19:36.800" v="5669" actId="1076"/>
          <ac:picMkLst>
            <pc:docMk/>
            <pc:sldMk cId="3777521790" sldId="372"/>
            <ac:picMk id="4" creationId="{4981A6C7-817E-3E0B-EEE6-381D368102FB}"/>
          </ac:picMkLst>
        </pc:picChg>
      </pc:sldChg>
      <pc:sldChg chg="addSp delSp modSp add mod modClrScheme chgLayout">
        <pc:chgData name="Juan Sebastián Giraldo" userId="2f39d921-1805-4fcf-9d80-fe66aeb20d18" providerId="ADAL" clId="{3DA4C3ED-F376-46E3-BACC-B8A649FC654B}" dt="2025-12-14T19:39:22.709" v="6325" actId="1076"/>
        <pc:sldMkLst>
          <pc:docMk/>
          <pc:sldMk cId="1073919056" sldId="373"/>
        </pc:sldMkLst>
        <pc:spChg chg="add del mod">
          <ac:chgData name="Juan Sebastián Giraldo" userId="2f39d921-1805-4fcf-9d80-fe66aeb20d18" providerId="ADAL" clId="{3DA4C3ED-F376-46E3-BACC-B8A649FC654B}" dt="2025-12-11T23:45:03.309" v="5592" actId="1076"/>
          <ac:spMkLst>
            <pc:docMk/>
            <pc:sldMk cId="1073919056" sldId="373"/>
            <ac:spMk id="15" creationId="{8606F8CC-E957-3E54-F411-F6E7A524A885}"/>
          </ac:spMkLst>
        </pc:spChg>
        <pc:spChg chg="add del mod topLvl">
          <ac:chgData name="Juan Sebastián Giraldo" userId="2f39d921-1805-4fcf-9d80-fe66aeb20d18" providerId="ADAL" clId="{3DA4C3ED-F376-46E3-BACC-B8A649FC654B}" dt="2025-12-14T19:38:25.194" v="6316" actId="12789"/>
          <ac:spMkLst>
            <pc:docMk/>
            <pc:sldMk cId="1073919056" sldId="373"/>
            <ac:spMk id="20" creationId="{A2332CE2-BF74-4484-AD70-5D62B16E45DA}"/>
          </ac:spMkLst>
        </pc:spChg>
        <pc:spChg chg="mod">
          <ac:chgData name="Juan Sebastián Giraldo" userId="2f39d921-1805-4fcf-9d80-fe66aeb20d18" providerId="ADAL" clId="{3DA4C3ED-F376-46E3-BACC-B8A649FC654B}" dt="2025-12-11T23:45:06.024" v="5593" actId="1076"/>
          <ac:spMkLst>
            <pc:docMk/>
            <pc:sldMk cId="1073919056" sldId="373"/>
            <ac:spMk id="23" creationId="{6B178C0C-565F-4C4D-EE30-B2F7433CF7BE}"/>
          </ac:spMkLst>
        </pc:spChg>
        <pc:spChg chg="mod topLvl">
          <ac:chgData name="Juan Sebastián Giraldo" userId="2f39d921-1805-4fcf-9d80-fe66aeb20d18" providerId="ADAL" clId="{3DA4C3ED-F376-46E3-BACC-B8A649FC654B}" dt="2025-12-14T19:39:16.210" v="6324" actId="408"/>
          <ac:spMkLst>
            <pc:docMk/>
            <pc:sldMk cId="1073919056" sldId="373"/>
            <ac:spMk id="26" creationId="{FB3C81E0-5860-A534-3A0B-6FAC35533AB4}"/>
          </ac:spMkLst>
        </pc:spChg>
        <pc:spChg chg="mod">
          <ac:chgData name="Juan Sebastián Giraldo" userId="2f39d921-1805-4fcf-9d80-fe66aeb20d18" providerId="ADAL" clId="{3DA4C3ED-F376-46E3-BACC-B8A649FC654B}" dt="2025-12-14T19:39:15.875" v="6323" actId="14100"/>
          <ac:spMkLst>
            <pc:docMk/>
            <pc:sldMk cId="1073919056" sldId="373"/>
            <ac:spMk id="30" creationId="{D37AE6EB-6A82-0D6C-19F2-F6648E988F22}"/>
          </ac:spMkLst>
        </pc:spChg>
        <pc:spChg chg="add del mod topLvl">
          <ac:chgData name="Juan Sebastián Giraldo" userId="2f39d921-1805-4fcf-9d80-fe66aeb20d18" providerId="ADAL" clId="{3DA4C3ED-F376-46E3-BACC-B8A649FC654B}" dt="2025-12-14T19:38:25.194" v="6316" actId="12789"/>
          <ac:spMkLst>
            <pc:docMk/>
            <pc:sldMk cId="1073919056" sldId="373"/>
            <ac:spMk id="33" creationId="{790BAF16-0270-18E6-075B-7EA79B9EFFDF}"/>
          </ac:spMkLst>
        </pc:spChg>
        <pc:spChg chg="mod ord">
          <ac:chgData name="Juan Sebastián Giraldo" userId="2f39d921-1805-4fcf-9d80-fe66aeb20d18" providerId="ADAL" clId="{3DA4C3ED-F376-46E3-BACC-B8A649FC654B}" dt="2025-12-14T19:25:23.281" v="6247" actId="1076"/>
          <ac:spMkLst>
            <pc:docMk/>
            <pc:sldMk cId="1073919056" sldId="373"/>
            <ac:spMk id="71" creationId="{B3ECF39D-0E51-46D8-367C-2CD714B40290}"/>
          </ac:spMkLst>
        </pc:spChg>
        <pc:picChg chg="mod">
          <ac:chgData name="Juan Sebastián Giraldo" userId="2f39d921-1805-4fcf-9d80-fe66aeb20d18" providerId="ADAL" clId="{3DA4C3ED-F376-46E3-BACC-B8A649FC654B}" dt="2025-12-14T19:25:34.568" v="6254" actId="1076"/>
          <ac:picMkLst>
            <pc:docMk/>
            <pc:sldMk cId="1073919056" sldId="373"/>
            <ac:picMk id="4" creationId="{FD95DBD6-E2AB-5170-0355-FD3DF7E204F3}"/>
          </ac:picMkLst>
        </pc:picChg>
        <pc:picChg chg="mod">
          <ac:chgData name="Juan Sebastián Giraldo" userId="2f39d921-1805-4fcf-9d80-fe66aeb20d18" providerId="ADAL" clId="{3DA4C3ED-F376-46E3-BACC-B8A649FC654B}" dt="2025-12-14T19:25:15.591" v="6244" actId="1076"/>
          <ac:picMkLst>
            <pc:docMk/>
            <pc:sldMk cId="1073919056" sldId="373"/>
            <ac:picMk id="5" creationId="{FB71FEFE-7B65-CFF3-9F9A-A3E2C194B700}"/>
          </ac:picMkLst>
        </pc:picChg>
        <pc:picChg chg="add mod">
          <ac:chgData name="Juan Sebastián Giraldo" userId="2f39d921-1805-4fcf-9d80-fe66aeb20d18" providerId="ADAL" clId="{3DA4C3ED-F376-46E3-BACC-B8A649FC654B}" dt="2025-12-14T19:39:22.709" v="6325" actId="1076"/>
          <ac:picMkLst>
            <pc:docMk/>
            <pc:sldMk cId="1073919056" sldId="373"/>
            <ac:picMk id="6" creationId="{46154011-62AB-8FEF-0D03-4F86E93AFEA9}"/>
          </ac:picMkLst>
        </pc:picChg>
        <pc:picChg chg="mod">
          <ac:chgData name="Juan Sebastián Giraldo" userId="2f39d921-1805-4fcf-9d80-fe66aeb20d18" providerId="ADAL" clId="{3DA4C3ED-F376-46E3-BACC-B8A649FC654B}" dt="2025-12-14T19:25:17.100" v="6245" actId="1076"/>
          <ac:picMkLst>
            <pc:docMk/>
            <pc:sldMk cId="1073919056" sldId="373"/>
            <ac:picMk id="9" creationId="{0DC9B4F9-7A5F-F656-7E45-23B0823BEAB2}"/>
          </ac:picMkLst>
        </pc:picChg>
        <pc:picChg chg="add mod ord modCrop">
          <ac:chgData name="Juan Sebastián Giraldo" userId="2f39d921-1805-4fcf-9d80-fe66aeb20d18" providerId="ADAL" clId="{3DA4C3ED-F376-46E3-BACC-B8A649FC654B}" dt="2025-12-11T23:45:50.712" v="5601" actId="1076"/>
          <ac:picMkLst>
            <pc:docMk/>
            <pc:sldMk cId="1073919056" sldId="373"/>
            <ac:picMk id="10" creationId="{CC8850B8-C5D5-2166-D789-056E6B1BD916}"/>
          </ac:picMkLst>
        </pc:picChg>
        <pc:picChg chg="add mod modCrop">
          <ac:chgData name="Juan Sebastián Giraldo" userId="2f39d921-1805-4fcf-9d80-fe66aeb20d18" providerId="ADAL" clId="{3DA4C3ED-F376-46E3-BACC-B8A649FC654B}" dt="2025-12-11T23:45:46.427" v="5600" actId="732"/>
          <ac:picMkLst>
            <pc:docMk/>
            <pc:sldMk cId="1073919056" sldId="373"/>
            <ac:picMk id="11" creationId="{99B553C7-5758-3684-6390-4613DF0BB0C6}"/>
          </ac:picMkLst>
        </pc:picChg>
        <pc:picChg chg="add mod">
          <ac:chgData name="Juan Sebastián Giraldo" userId="2f39d921-1805-4fcf-9d80-fe66aeb20d18" providerId="ADAL" clId="{3DA4C3ED-F376-46E3-BACC-B8A649FC654B}" dt="2025-12-14T19:25:36.278" v="6256" actId="1076"/>
          <ac:picMkLst>
            <pc:docMk/>
            <pc:sldMk cId="1073919056" sldId="373"/>
            <ac:picMk id="29" creationId="{F53AC491-75DD-5064-9112-E77E18D1CC77}"/>
          </ac:picMkLst>
        </pc:picChg>
        <pc:picChg chg="add mod">
          <ac:chgData name="Juan Sebastián Giraldo" userId="2f39d921-1805-4fcf-9d80-fe66aeb20d18" providerId="ADAL" clId="{3DA4C3ED-F376-46E3-BACC-B8A649FC654B}" dt="2025-12-14T19:25:54.912" v="6264" actId="1076"/>
          <ac:picMkLst>
            <pc:docMk/>
            <pc:sldMk cId="1073919056" sldId="373"/>
            <ac:picMk id="37" creationId="{EC2E19C7-42B1-7213-0B0B-8542810A0FD0}"/>
          </ac:picMkLst>
        </pc:picChg>
        <pc:cxnChg chg="add del mod">
          <ac:chgData name="Juan Sebastián Giraldo" userId="2f39d921-1805-4fcf-9d80-fe66aeb20d18" providerId="ADAL" clId="{3DA4C3ED-F376-46E3-BACC-B8A649FC654B}" dt="2025-12-14T19:24:15.212" v="6241" actId="478"/>
          <ac:cxnSpMkLst>
            <pc:docMk/>
            <pc:sldMk cId="1073919056" sldId="373"/>
            <ac:cxnSpMk id="13" creationId="{47BC11D4-F238-4955-38FD-9062BA7500B4}"/>
          </ac:cxnSpMkLst>
        </pc:cxnChg>
        <pc:cxnChg chg="add del mod">
          <ac:chgData name="Juan Sebastián Giraldo" userId="2f39d921-1805-4fcf-9d80-fe66aeb20d18" providerId="ADAL" clId="{3DA4C3ED-F376-46E3-BACC-B8A649FC654B}" dt="2025-12-14T19:24:14.969" v="6240" actId="478"/>
          <ac:cxnSpMkLst>
            <pc:docMk/>
            <pc:sldMk cId="1073919056" sldId="373"/>
            <ac:cxnSpMk id="14" creationId="{0582E766-F655-060B-EB68-AC4F2A5ADE9A}"/>
          </ac:cxnSpMkLst>
        </pc:cxnChg>
      </pc:sldChg>
      <pc:sldChg chg="mod modShow">
        <pc:chgData name="Juan Sebastián Giraldo" userId="2f39d921-1805-4fcf-9d80-fe66aeb20d18" providerId="ADAL" clId="{3DA4C3ED-F376-46E3-BACC-B8A649FC654B}" dt="2025-12-12T10:13:12.985" v="6234" actId="729"/>
        <pc:sldMkLst>
          <pc:docMk/>
          <pc:sldMk cId="2978004219" sldId="374"/>
        </pc:sldMkLst>
      </pc:sldChg>
      <pc:sldChg chg="addSp delSp modSp add mod setBg">
        <pc:chgData name="Juan Sebastián Giraldo" userId="2f39d921-1805-4fcf-9d80-fe66aeb20d18" providerId="ADAL" clId="{3DA4C3ED-F376-46E3-BACC-B8A649FC654B}" dt="2025-12-12T10:11:12.320" v="6233" actId="1076"/>
        <pc:sldMkLst>
          <pc:docMk/>
          <pc:sldMk cId="2816281014" sldId="375"/>
        </pc:sldMkLst>
        <pc:spChg chg="mod">
          <ac:chgData name="Juan Sebastián Giraldo" userId="2f39d921-1805-4fcf-9d80-fe66aeb20d18" providerId="ADAL" clId="{3DA4C3ED-F376-46E3-BACC-B8A649FC654B}" dt="2025-12-12T10:11:09.659" v="6232" actId="1076"/>
          <ac:spMkLst>
            <pc:docMk/>
            <pc:sldMk cId="2816281014" sldId="375"/>
            <ac:spMk id="2" creationId="{95A1989A-4324-564E-A89A-11DE6D15C888}"/>
          </ac:spMkLst>
        </pc:spChg>
        <pc:spChg chg="mod">
          <ac:chgData name="Juan Sebastián Giraldo" userId="2f39d921-1805-4fcf-9d80-fe66aeb20d18" providerId="ADAL" clId="{3DA4C3ED-F376-46E3-BACC-B8A649FC654B}" dt="2025-12-12T10:04:00.708" v="6149" actId="121"/>
          <ac:spMkLst>
            <pc:docMk/>
            <pc:sldMk cId="2816281014" sldId="375"/>
            <ac:spMk id="3" creationId="{6F9FCCEE-6914-83C4-A561-82DF193B2D59}"/>
          </ac:spMkLst>
        </pc:spChg>
        <pc:spChg chg="add del mod">
          <ac:chgData name="Juan Sebastián Giraldo" userId="2f39d921-1805-4fcf-9d80-fe66aeb20d18" providerId="ADAL" clId="{3DA4C3ED-F376-46E3-BACC-B8A649FC654B}" dt="2025-12-12T10:05:26.946" v="6179" actId="14100"/>
          <ac:spMkLst>
            <pc:docMk/>
            <pc:sldMk cId="2816281014" sldId="375"/>
            <ac:spMk id="14" creationId="{64D83DC1-9753-CD30-44EE-66C184C7DFD8}"/>
          </ac:spMkLst>
        </pc:spChg>
        <pc:grpChg chg="mod">
          <ac:chgData name="Juan Sebastián Giraldo" userId="2f39d921-1805-4fcf-9d80-fe66aeb20d18" providerId="ADAL" clId="{3DA4C3ED-F376-46E3-BACC-B8A649FC654B}" dt="2025-12-12T10:04:02.451" v="6150" actId="1076"/>
          <ac:grpSpMkLst>
            <pc:docMk/>
            <pc:sldMk cId="2816281014" sldId="375"/>
            <ac:grpSpMk id="6" creationId="{5B07ECBB-89C6-B06D-49F7-C264B18A201E}"/>
          </ac:grpSpMkLst>
        </pc:grpChg>
        <pc:grpChg chg="add mod ord">
          <ac:chgData name="Juan Sebastián Giraldo" userId="2f39d921-1805-4fcf-9d80-fe66aeb20d18" providerId="ADAL" clId="{3DA4C3ED-F376-46E3-BACC-B8A649FC654B}" dt="2025-12-12T10:11:09.659" v="6232" actId="1076"/>
          <ac:grpSpMkLst>
            <pc:docMk/>
            <pc:sldMk cId="2816281014" sldId="375"/>
            <ac:grpSpMk id="8" creationId="{31DF21C6-A845-FF0E-3EAC-1A7B1D8B15BF}"/>
          </ac:grpSpMkLst>
        </pc:grpChg>
        <pc:picChg chg="mod">
          <ac:chgData name="Juan Sebastián Giraldo" userId="2f39d921-1805-4fcf-9d80-fe66aeb20d18" providerId="ADAL" clId="{3DA4C3ED-F376-46E3-BACC-B8A649FC654B}" dt="2025-12-12T10:11:12.320" v="6233" actId="1076"/>
          <ac:picMkLst>
            <pc:docMk/>
            <pc:sldMk cId="2816281014" sldId="375"/>
            <ac:picMk id="7" creationId="{657E0DAD-8A0E-539C-B155-59A3C79B09E8}"/>
          </ac:picMkLst>
        </pc:picChg>
        <pc:picChg chg="add mod">
          <ac:chgData name="Juan Sebastián Giraldo" userId="2f39d921-1805-4fcf-9d80-fe66aeb20d18" providerId="ADAL" clId="{3DA4C3ED-F376-46E3-BACC-B8A649FC654B}" dt="2025-12-12T10:11:09.659" v="6232" actId="1076"/>
          <ac:picMkLst>
            <pc:docMk/>
            <pc:sldMk cId="2816281014" sldId="375"/>
            <ac:picMk id="10" creationId="{741C9843-E54D-7B7D-5E52-65779E742A62}"/>
          </ac:picMkLst>
        </pc:picChg>
        <pc:picChg chg="mod modCrop">
          <ac:chgData name="Juan Sebastián Giraldo" userId="2f39d921-1805-4fcf-9d80-fe66aeb20d18" providerId="ADAL" clId="{3DA4C3ED-F376-46E3-BACC-B8A649FC654B}" dt="2025-12-12T10:03:35.812" v="6142" actId="732"/>
          <ac:picMkLst>
            <pc:docMk/>
            <pc:sldMk cId="2816281014" sldId="375"/>
            <ac:picMk id="11" creationId="{0BA15AB5-8CC3-AE27-0EE7-5597459D2034}"/>
          </ac:picMkLst>
        </pc:picChg>
        <pc:picChg chg="add del mod">
          <ac:chgData name="Juan Sebastián Giraldo" userId="2f39d921-1805-4fcf-9d80-fe66aeb20d18" providerId="ADAL" clId="{3DA4C3ED-F376-46E3-BACC-B8A649FC654B}" dt="2025-12-12T10:05:17.516" v="6176" actId="1076"/>
          <ac:picMkLst>
            <pc:docMk/>
            <pc:sldMk cId="2816281014" sldId="375"/>
            <ac:picMk id="12" creationId="{AF1A51EF-0D04-F407-BAE8-45E5665AE310}"/>
          </ac:picMkLst>
        </pc:picChg>
        <pc:picChg chg="mod">
          <ac:chgData name="Juan Sebastián Giraldo" userId="2f39d921-1805-4fcf-9d80-fe66aeb20d18" providerId="ADAL" clId="{3DA4C3ED-F376-46E3-BACC-B8A649FC654B}" dt="2025-12-12T10:03:16.540" v="6136" actId="164"/>
          <ac:picMkLst>
            <pc:docMk/>
            <pc:sldMk cId="2816281014" sldId="375"/>
            <ac:picMk id="13" creationId="{46BC7C4C-1C19-2E62-1B4B-D62A4841C0D6}"/>
          </ac:picMkLst>
        </pc:picChg>
      </pc:sldChg>
      <pc:sldChg chg="modSp new mod ord">
        <pc:chgData name="Juan Sebastián Giraldo" userId="2f39d921-1805-4fcf-9d80-fe66aeb20d18" providerId="ADAL" clId="{3DA4C3ED-F376-46E3-BACC-B8A649FC654B}" dt="2025-12-23T11:59:25.457" v="6348" actId="20577"/>
        <pc:sldMkLst>
          <pc:docMk/>
          <pc:sldMk cId="1103067342" sldId="376"/>
        </pc:sldMkLst>
        <pc:spChg chg="mod">
          <ac:chgData name="Juan Sebastián Giraldo" userId="2f39d921-1805-4fcf-9d80-fe66aeb20d18" providerId="ADAL" clId="{3DA4C3ED-F376-46E3-BACC-B8A649FC654B}" dt="2025-12-23T11:59:25.457" v="6348" actId="20577"/>
          <ac:spMkLst>
            <pc:docMk/>
            <pc:sldMk cId="1103067342" sldId="376"/>
            <ac:spMk id="2" creationId="{46BA9243-5117-1337-9E1D-9ED706115ECB}"/>
          </ac:spMkLst>
        </pc:spChg>
      </pc:sldChg>
      <pc:sldChg chg="modSp add mod">
        <pc:chgData name="Juan Sebastián Giraldo" userId="2f39d921-1805-4fcf-9d80-fe66aeb20d18" providerId="ADAL" clId="{3DA4C3ED-F376-46E3-BACC-B8A649FC654B}" dt="2025-12-23T11:59:33.710" v="6362" actId="20577"/>
        <pc:sldMkLst>
          <pc:docMk/>
          <pc:sldMk cId="1571918725" sldId="377"/>
        </pc:sldMkLst>
        <pc:spChg chg="mod">
          <ac:chgData name="Juan Sebastián Giraldo" userId="2f39d921-1805-4fcf-9d80-fe66aeb20d18" providerId="ADAL" clId="{3DA4C3ED-F376-46E3-BACC-B8A649FC654B}" dt="2025-12-23T11:59:33.710" v="6362" actId="20577"/>
          <ac:spMkLst>
            <pc:docMk/>
            <pc:sldMk cId="1571918725" sldId="377"/>
            <ac:spMk id="2" creationId="{CD766F57-F0A6-E554-A718-1A33AE2046F7}"/>
          </ac:spMkLst>
        </pc:spChg>
      </pc:sldChg>
      <pc:sldChg chg="modSp new mod">
        <pc:chgData name="Juan Sebastián Giraldo" userId="2f39d921-1805-4fcf-9d80-fe66aeb20d18" providerId="ADAL" clId="{3DA4C3ED-F376-46E3-BACC-B8A649FC654B}" dt="2025-12-23T12:00:07.130" v="6378" actId="20577"/>
        <pc:sldMkLst>
          <pc:docMk/>
          <pc:sldMk cId="3403819498" sldId="378"/>
        </pc:sldMkLst>
        <pc:spChg chg="mod">
          <ac:chgData name="Juan Sebastián Giraldo" userId="2f39d921-1805-4fcf-9d80-fe66aeb20d18" providerId="ADAL" clId="{3DA4C3ED-F376-46E3-BACC-B8A649FC654B}" dt="2025-12-23T12:00:07.130" v="6378" actId="20577"/>
          <ac:spMkLst>
            <pc:docMk/>
            <pc:sldMk cId="3403819498" sldId="378"/>
            <ac:spMk id="2" creationId="{D8954BBE-3116-C69F-068D-735C2E584B2D}"/>
          </ac:spMkLst>
        </pc:spChg>
      </pc:sldChg>
      <pc:sldChg chg="modSp new mod">
        <pc:chgData name="Juan Sebastián Giraldo" userId="2f39d921-1805-4fcf-9d80-fe66aeb20d18" providerId="ADAL" clId="{3DA4C3ED-F376-46E3-BACC-B8A649FC654B}" dt="2025-12-23T12:32:09.196" v="6872" actId="20577"/>
        <pc:sldMkLst>
          <pc:docMk/>
          <pc:sldMk cId="650460031" sldId="379"/>
        </pc:sldMkLst>
        <pc:spChg chg="mod">
          <ac:chgData name="Juan Sebastián Giraldo" userId="2f39d921-1805-4fcf-9d80-fe66aeb20d18" providerId="ADAL" clId="{3DA4C3ED-F376-46E3-BACC-B8A649FC654B}" dt="2025-12-23T12:32:09.196" v="6872" actId="20577"/>
          <ac:spMkLst>
            <pc:docMk/>
            <pc:sldMk cId="650460031" sldId="379"/>
            <ac:spMk id="3" creationId="{E1C8935E-F3CC-A5CB-CEB6-075C51F1110E}"/>
          </ac:spMkLst>
        </pc:spChg>
      </pc:sldChg>
      <pc:sldMasterChg chg="delSp mod setBg modSldLayout sldLayoutOrd">
        <pc:chgData name="Juan Sebastián Giraldo" userId="2f39d921-1805-4fcf-9d80-fe66aeb20d18" providerId="ADAL" clId="{3DA4C3ED-F376-46E3-BACC-B8A649FC654B}" dt="2025-12-11T20:09:19.128" v="2917" actId="207"/>
        <pc:sldMasterMkLst>
          <pc:docMk/>
          <pc:sldMasterMk cId="590244199" sldId="2147483733"/>
        </pc:sldMasterMkLst>
        <pc:sldLayoutChg chg="modSp mod">
          <pc:chgData name="Juan Sebastián Giraldo" userId="2f39d921-1805-4fcf-9d80-fe66aeb20d18" providerId="ADAL" clId="{3DA4C3ED-F376-46E3-BACC-B8A649FC654B}" dt="2025-12-11T20:09:09.448" v="2916" actId="207"/>
          <pc:sldLayoutMkLst>
            <pc:docMk/>
            <pc:sldMasterMk cId="590244199" sldId="2147483733"/>
            <pc:sldLayoutMk cId="1726027852" sldId="2147483758"/>
          </pc:sldLayoutMkLst>
          <pc:spChg chg="mod">
            <ac:chgData name="Juan Sebastián Giraldo" userId="2f39d921-1805-4fcf-9d80-fe66aeb20d18" providerId="ADAL" clId="{3DA4C3ED-F376-46E3-BACC-B8A649FC654B}" dt="2025-12-11T20:09:09.448" v="2916" actId="207"/>
            <ac:spMkLst>
              <pc:docMk/>
              <pc:sldMasterMk cId="590244199" sldId="2147483733"/>
              <pc:sldLayoutMk cId="1726027852" sldId="2147483758"/>
              <ac:spMk id="9" creationId="{EE4B74F9-FB0C-7F21-3E57-0F42A74AA308}"/>
            </ac:spMkLst>
          </pc:spChg>
          <pc:spChg chg="mod">
            <ac:chgData name="Juan Sebastián Giraldo" userId="2f39d921-1805-4fcf-9d80-fe66aeb20d18" providerId="ADAL" clId="{3DA4C3ED-F376-46E3-BACC-B8A649FC654B}" dt="2025-12-11T20:09:09.448" v="2916" actId="207"/>
            <ac:spMkLst>
              <pc:docMk/>
              <pc:sldMasterMk cId="590244199" sldId="2147483733"/>
              <pc:sldLayoutMk cId="1726027852" sldId="2147483758"/>
              <ac:spMk id="10" creationId="{3FF88AE3-8D97-B0E4-614D-F391F94B2E88}"/>
            </ac:spMkLst>
          </pc:spChg>
          <pc:grpChg chg="mod">
            <ac:chgData name="Juan Sebastián Giraldo" userId="2f39d921-1805-4fcf-9d80-fe66aeb20d18" providerId="ADAL" clId="{3DA4C3ED-F376-46E3-BACC-B8A649FC654B}" dt="2025-12-11T20:09:09.448" v="2916" actId="207"/>
            <ac:grpSpMkLst>
              <pc:docMk/>
              <pc:sldMasterMk cId="590244199" sldId="2147483733"/>
              <pc:sldLayoutMk cId="1726027852" sldId="2147483758"/>
              <ac:grpSpMk id="8" creationId="{BC8D588F-2561-EB28-0B11-14E14A225CF3}"/>
            </ac:grpSpMkLst>
          </pc:grpChg>
        </pc:sldLayoutChg>
        <pc:sldLayoutChg chg="modSp mod">
          <pc:chgData name="Juan Sebastián Giraldo" userId="2f39d921-1805-4fcf-9d80-fe66aeb20d18" providerId="ADAL" clId="{3DA4C3ED-F376-46E3-BACC-B8A649FC654B}" dt="2025-12-11T20:09:19.128" v="2917" actId="207"/>
          <pc:sldLayoutMkLst>
            <pc:docMk/>
            <pc:sldMasterMk cId="590244199" sldId="2147483733"/>
            <pc:sldLayoutMk cId="760399834" sldId="2147483759"/>
          </pc:sldLayoutMkLst>
          <pc:spChg chg="mod">
            <ac:chgData name="Juan Sebastián Giraldo" userId="2f39d921-1805-4fcf-9d80-fe66aeb20d18" providerId="ADAL" clId="{3DA4C3ED-F376-46E3-BACC-B8A649FC654B}" dt="2025-12-11T20:09:19.128" v="2917" actId="207"/>
            <ac:spMkLst>
              <pc:docMk/>
              <pc:sldMasterMk cId="590244199" sldId="2147483733"/>
              <pc:sldLayoutMk cId="760399834" sldId="2147483759"/>
              <ac:spMk id="9" creationId="{EE4B74F9-FB0C-7F21-3E57-0F42A74AA308}"/>
            </ac:spMkLst>
          </pc:spChg>
          <pc:spChg chg="mod">
            <ac:chgData name="Juan Sebastián Giraldo" userId="2f39d921-1805-4fcf-9d80-fe66aeb20d18" providerId="ADAL" clId="{3DA4C3ED-F376-46E3-BACC-B8A649FC654B}" dt="2025-12-11T20:09:19.128" v="2917" actId="207"/>
            <ac:spMkLst>
              <pc:docMk/>
              <pc:sldMasterMk cId="590244199" sldId="2147483733"/>
              <pc:sldLayoutMk cId="760399834" sldId="2147483759"/>
              <ac:spMk id="10" creationId="{3FF88AE3-8D97-B0E4-614D-F391F94B2E88}"/>
            </ac:spMkLst>
          </pc:spChg>
          <pc:grpChg chg="mod">
            <ac:chgData name="Juan Sebastián Giraldo" userId="2f39d921-1805-4fcf-9d80-fe66aeb20d18" providerId="ADAL" clId="{3DA4C3ED-F376-46E3-BACC-B8A649FC654B}" dt="2025-12-11T20:09:19.128" v="2917" actId="207"/>
            <ac:grpSpMkLst>
              <pc:docMk/>
              <pc:sldMasterMk cId="590244199" sldId="2147483733"/>
              <pc:sldLayoutMk cId="760399834" sldId="2147483759"/>
              <ac:grpSpMk id="8" creationId="{BC8D588F-2561-EB28-0B11-14E14A225CF3}"/>
            </ac:grpSpMkLst>
          </pc:grpChg>
        </pc:sldLayoutChg>
      </pc:sldMasterChg>
    </pc:docChg>
  </pc:docChgLst>
  <pc:docChgLst>
    <pc:chgData name="Manuel Marrón Cascudo" userId="S::manuel.marron@stratesys-ts.com::620aeb60-585d-4784-be1a-938e45fdef7a" providerId="AD" clId="Web-{4D5926D5-EF50-95C5-295B-75EDACEF65D2}"/>
    <pc:docChg chg="addSld modSld">
      <pc:chgData name="Manuel Marrón Cascudo" userId="S::manuel.marron@stratesys-ts.com::620aeb60-585d-4784-be1a-938e45fdef7a" providerId="AD" clId="Web-{4D5926D5-EF50-95C5-295B-75EDACEF65D2}" dt="2026-01-02T10:15:56.726" v="302"/>
      <pc:docMkLst>
        <pc:docMk/>
      </pc:docMkLst>
      <pc:sldChg chg="addSp delSp modSp new mod modClrScheme chgLayout modNotes">
        <pc:chgData name="Manuel Marrón Cascudo" userId="S::manuel.marron@stratesys-ts.com::620aeb60-585d-4784-be1a-938e45fdef7a" providerId="AD" clId="Web-{4D5926D5-EF50-95C5-295B-75EDACEF65D2}" dt="2026-01-02T10:15:56.726" v="302"/>
        <pc:sldMkLst>
          <pc:docMk/>
          <pc:sldMk cId="1346617114" sldId="380"/>
        </pc:sldMkLst>
        <pc:spChg chg="mod ord">
          <ac:chgData name="Manuel Marrón Cascudo" userId="S::manuel.marron@stratesys-ts.com::620aeb60-585d-4784-be1a-938e45fdef7a" providerId="AD" clId="Web-{4D5926D5-EF50-95C5-295B-75EDACEF65D2}" dt="2026-01-02T09:24:09.435" v="2"/>
          <ac:spMkLst>
            <pc:docMk/>
            <pc:sldMk cId="1346617114" sldId="380"/>
            <ac:spMk id="2" creationId="{CBCCB885-34B0-277F-EF67-9BBF922B9E9E}"/>
          </ac:spMkLst>
        </pc:spChg>
        <pc:spChg chg="add mod">
          <ac:chgData name="Manuel Marrón Cascudo" userId="S::manuel.marron@stratesys-ts.com::620aeb60-585d-4784-be1a-938e45fdef7a" providerId="AD" clId="Web-{4D5926D5-EF50-95C5-295B-75EDACEF65D2}" dt="2026-01-02T10:12:15.174" v="155" actId="20577"/>
          <ac:spMkLst>
            <pc:docMk/>
            <pc:sldMk cId="1346617114" sldId="380"/>
            <ac:spMk id="5" creationId="{B111A8EE-FAC2-4004-8A6B-E4C686C98B94}"/>
          </ac:spMkLst>
        </pc:spChg>
      </pc:sldChg>
    </pc:docChg>
  </pc:docChgLst>
  <pc:docChgLst>
    <pc:chgData name="Patrick Alexandre Lourenço Rotolo" userId="S::patrick.rotolo@stratesys-ts.com::646d2465-382f-45cf-9100-a8cbe4ff3b62" providerId="AD" clId="Web-{F8CECE72-7714-2697-D01F-DFEFBC5C4BD1}"/>
    <pc:docChg chg="modSld">
      <pc:chgData name="Patrick Alexandre Lourenço Rotolo" userId="S::patrick.rotolo@stratesys-ts.com::646d2465-382f-45cf-9100-a8cbe4ff3b62" providerId="AD" clId="Web-{F8CECE72-7714-2697-D01F-DFEFBC5C4BD1}" dt="2025-12-15T17:56:20.950" v="23"/>
      <pc:docMkLst>
        <pc:docMk/>
      </pc:docMkLst>
      <pc:sldChg chg="modNotes">
        <pc:chgData name="Patrick Alexandre Lourenço Rotolo" userId="S::patrick.rotolo@stratesys-ts.com::646d2465-382f-45cf-9100-a8cbe4ff3b62" providerId="AD" clId="Web-{F8CECE72-7714-2697-D01F-DFEFBC5C4BD1}" dt="2025-12-15T17:56:20.950" v="23"/>
        <pc:sldMkLst>
          <pc:docMk/>
          <pc:sldMk cId="171334983" sldId="371"/>
        </pc:sldMkLst>
      </pc:sldChg>
    </pc:docChg>
  </pc:docChgLst>
  <pc:docChgLst>
    <pc:chgData name="Patrick Alexandre Lourenço Rotolo" userId="S::patrick.rotolo@stratesys-ts.com::646d2465-382f-45cf-9100-a8cbe4ff3b62" providerId="AD" clId="Web-{B392EB08-281F-407F-F18A-D8BE3707556F}"/>
    <pc:docChg chg="addSld delSld modSld sldOrd">
      <pc:chgData name="Patrick Alexandre Lourenço Rotolo" userId="S::patrick.rotolo@stratesys-ts.com::646d2465-382f-45cf-9100-a8cbe4ff3b62" providerId="AD" clId="Web-{B392EB08-281F-407F-F18A-D8BE3707556F}" dt="2026-01-06T15:11:01.632" v="465"/>
      <pc:docMkLst>
        <pc:docMk/>
      </pc:docMkLst>
      <pc:sldChg chg="ord">
        <pc:chgData name="Patrick Alexandre Lourenço Rotolo" userId="S::patrick.rotolo@stratesys-ts.com::646d2465-382f-45cf-9100-a8cbe4ff3b62" providerId="AD" clId="Web-{B392EB08-281F-407F-F18A-D8BE3707556F}" dt="2026-01-06T14:50:28.451" v="43"/>
        <pc:sldMkLst>
          <pc:docMk/>
          <pc:sldMk cId="1073919056" sldId="373"/>
        </pc:sldMkLst>
      </pc:sldChg>
      <pc:sldChg chg="del">
        <pc:chgData name="Patrick Alexandre Lourenço Rotolo" userId="S::patrick.rotolo@stratesys-ts.com::646d2465-382f-45cf-9100-a8cbe4ff3b62" providerId="AD" clId="Web-{B392EB08-281F-407F-F18A-D8BE3707556F}" dt="2026-01-06T14:48:35.496" v="36"/>
        <pc:sldMkLst>
          <pc:docMk/>
          <pc:sldMk cId="1884348714" sldId="383"/>
        </pc:sldMkLst>
      </pc:sldChg>
      <pc:sldChg chg="del">
        <pc:chgData name="Patrick Alexandre Lourenço Rotolo" userId="S::patrick.rotolo@stratesys-ts.com::646d2465-382f-45cf-9100-a8cbe4ff3b62" providerId="AD" clId="Web-{B392EB08-281F-407F-F18A-D8BE3707556F}" dt="2026-01-06T14:48:36.731" v="37"/>
        <pc:sldMkLst>
          <pc:docMk/>
          <pc:sldMk cId="1866031183" sldId="384"/>
        </pc:sldMkLst>
      </pc:sldChg>
      <pc:sldChg chg="delSp modSp add del">
        <pc:chgData name="Patrick Alexandre Lourenço Rotolo" userId="S::patrick.rotolo@stratesys-ts.com::646d2465-382f-45cf-9100-a8cbe4ff3b62" providerId="AD" clId="Web-{B392EB08-281F-407F-F18A-D8BE3707556F}" dt="2026-01-06T14:45:04.494" v="15"/>
        <pc:sldMkLst>
          <pc:docMk/>
          <pc:sldMk cId="2001092062" sldId="385"/>
        </pc:sldMkLst>
        <pc:spChg chg="mod">
          <ac:chgData name="Patrick Alexandre Lourenço Rotolo" userId="S::patrick.rotolo@stratesys-ts.com::646d2465-382f-45cf-9100-a8cbe4ff3b62" providerId="AD" clId="Web-{B392EB08-281F-407F-F18A-D8BE3707556F}" dt="2026-01-06T14:41:38.552" v="7" actId="1076"/>
          <ac:spMkLst>
            <pc:docMk/>
            <pc:sldMk cId="2001092062" sldId="385"/>
            <ac:spMk id="28" creationId="{00000000-0000-0000-0000-000000000000}"/>
          </ac:spMkLst>
        </pc:spChg>
        <pc:spChg chg="del mod">
          <ac:chgData name="Patrick Alexandre Lourenço Rotolo" userId="S::patrick.rotolo@stratesys-ts.com::646d2465-382f-45cf-9100-a8cbe4ff3b62" providerId="AD" clId="Web-{B392EB08-281F-407F-F18A-D8BE3707556F}" dt="2026-01-06T14:41:45.974" v="13"/>
          <ac:spMkLst>
            <pc:docMk/>
            <pc:sldMk cId="2001092062" sldId="385"/>
            <ac:spMk id="30" creationId="{00000000-0000-0000-0000-000000000000}"/>
          </ac:spMkLst>
        </pc:spChg>
        <pc:picChg chg="mod">
          <ac:chgData name="Patrick Alexandre Lourenço Rotolo" userId="S::patrick.rotolo@stratesys-ts.com::646d2465-382f-45cf-9100-a8cbe4ff3b62" providerId="AD" clId="Web-{B392EB08-281F-407F-F18A-D8BE3707556F}" dt="2026-01-06T14:40:46.988" v="6" actId="14100"/>
          <ac:picMkLst>
            <pc:docMk/>
            <pc:sldMk cId="2001092062" sldId="385"/>
            <ac:picMk id="2" creationId="{00000000-0000-0000-0000-000000000000}"/>
          </ac:picMkLst>
        </pc:picChg>
        <pc:picChg chg="mod modCrop">
          <ac:chgData name="Patrick Alexandre Lourenço Rotolo" userId="S::patrick.rotolo@stratesys-ts.com::646d2465-382f-45cf-9100-a8cbe4ff3b62" providerId="AD" clId="Web-{B392EB08-281F-407F-F18A-D8BE3707556F}" dt="2026-01-06T14:40:29.003" v="5"/>
          <ac:picMkLst>
            <pc:docMk/>
            <pc:sldMk cId="2001092062" sldId="385"/>
            <ac:picMk id="4" creationId="{00000000-0000-0000-0000-000000000000}"/>
          </ac:picMkLst>
        </pc:picChg>
      </pc:sldChg>
      <pc:sldChg chg="delSp modSp add">
        <pc:chgData name="Patrick Alexandre Lourenço Rotolo" userId="S::patrick.rotolo@stratesys-ts.com::646d2465-382f-45cf-9100-a8cbe4ff3b62" providerId="AD" clId="Web-{B392EB08-281F-407F-F18A-D8BE3707556F}" dt="2026-01-06T14:48:21.746" v="33"/>
        <pc:sldMkLst>
          <pc:docMk/>
          <pc:sldMk cId="2704752776" sldId="386"/>
        </pc:sldMkLst>
        <pc:spChg chg="del mod">
          <ac:chgData name="Patrick Alexandre Lourenço Rotolo" userId="S::patrick.rotolo@stratesys-ts.com::646d2465-382f-45cf-9100-a8cbe4ff3b62" providerId="AD" clId="Web-{B392EB08-281F-407F-F18A-D8BE3707556F}" dt="2026-01-06T14:48:21.746" v="33"/>
          <ac:spMkLst>
            <pc:docMk/>
            <pc:sldMk cId="2704752776" sldId="386"/>
            <ac:spMk id="46" creationId="{00000000-0000-0000-0000-000000000000}"/>
          </ac:spMkLst>
        </pc:spChg>
      </pc:sldChg>
      <pc:sldChg chg="delSp add">
        <pc:chgData name="Patrick Alexandre Lourenço Rotolo" userId="S::patrick.rotolo@stratesys-ts.com::646d2465-382f-45cf-9100-a8cbe4ff3b62" providerId="AD" clId="Web-{B392EB08-281F-407F-F18A-D8BE3707556F}" dt="2026-01-06T14:48:26.621" v="34"/>
        <pc:sldMkLst>
          <pc:docMk/>
          <pc:sldMk cId="2289399450" sldId="387"/>
        </pc:sldMkLst>
        <pc:spChg chg="del">
          <ac:chgData name="Patrick Alexandre Lourenço Rotolo" userId="S::patrick.rotolo@stratesys-ts.com::646d2465-382f-45cf-9100-a8cbe4ff3b62" providerId="AD" clId="Web-{B392EB08-281F-407F-F18A-D8BE3707556F}" dt="2026-01-06T14:48:26.621" v="34"/>
          <ac:spMkLst>
            <pc:docMk/>
            <pc:sldMk cId="2289399450" sldId="387"/>
            <ac:spMk id="97" creationId="{00000000-0000-0000-0000-000000000000}"/>
          </ac:spMkLst>
        </pc:spChg>
      </pc:sldChg>
      <pc:sldChg chg="delSp add">
        <pc:chgData name="Patrick Alexandre Lourenço Rotolo" userId="S::patrick.rotolo@stratesys-ts.com::646d2465-382f-45cf-9100-a8cbe4ff3b62" providerId="AD" clId="Web-{B392EB08-281F-407F-F18A-D8BE3707556F}" dt="2026-01-06T14:48:32.262" v="35"/>
        <pc:sldMkLst>
          <pc:docMk/>
          <pc:sldMk cId="2371678336" sldId="388"/>
        </pc:sldMkLst>
        <pc:spChg chg="del">
          <ac:chgData name="Patrick Alexandre Lourenço Rotolo" userId="S::patrick.rotolo@stratesys-ts.com::646d2465-382f-45cf-9100-a8cbe4ff3b62" providerId="AD" clId="Web-{B392EB08-281F-407F-F18A-D8BE3707556F}" dt="2026-01-06T14:48:32.262" v="35"/>
          <ac:spMkLst>
            <pc:docMk/>
            <pc:sldMk cId="2371678336" sldId="388"/>
            <ac:spMk id="39" creationId="{00000000-0000-0000-0000-000000000000}"/>
          </ac:spMkLst>
        </pc:spChg>
      </pc:sldChg>
      <pc:sldChg chg="addSp delSp modSp add del mod ord setBg modClrScheme chgLayout">
        <pc:chgData name="Patrick Alexandre Lourenço Rotolo" userId="S::patrick.rotolo@stratesys-ts.com::646d2465-382f-45cf-9100-a8cbe4ff3b62" providerId="AD" clId="Web-{B392EB08-281F-407F-F18A-D8BE3707556F}" dt="2026-01-06T15:04:13.268" v="370"/>
        <pc:sldMkLst>
          <pc:docMk/>
          <pc:sldMk cId="334098533" sldId="389"/>
        </pc:sldMkLst>
        <pc:spChg chg="mod">
          <ac:chgData name="Patrick Alexandre Lourenço Rotolo" userId="S::patrick.rotolo@stratesys-ts.com::646d2465-382f-45cf-9100-a8cbe4ff3b62" providerId="AD" clId="Web-{B392EB08-281F-407F-F18A-D8BE3707556F}" dt="2026-01-06T14:48:02.949" v="27" actId="1076"/>
          <ac:spMkLst>
            <pc:docMk/>
            <pc:sldMk cId="334098533" sldId="389"/>
            <ac:spMk id="3" creationId="{00000000-0000-0000-0000-000000000000}"/>
          </ac:spMkLst>
        </pc:spChg>
        <pc:spChg chg="mod">
          <ac:chgData name="Patrick Alexandre Lourenço Rotolo" userId="S::patrick.rotolo@stratesys-ts.com::646d2465-382f-45cf-9100-a8cbe4ff3b62" providerId="AD" clId="Web-{B392EB08-281F-407F-F18A-D8BE3707556F}" dt="2026-01-06T14:54:03.923" v="148" actId="1076"/>
          <ac:spMkLst>
            <pc:docMk/>
            <pc:sldMk cId="334098533" sldId="389"/>
            <ac:spMk id="9" creationId="{00000000-0000-0000-0000-000000000000}"/>
          </ac:spMkLst>
        </pc:spChg>
        <pc:spChg chg="mod">
          <ac:chgData name="Patrick Alexandre Lourenço Rotolo" userId="S::patrick.rotolo@stratesys-ts.com::646d2465-382f-45cf-9100-a8cbe4ff3b62" providerId="AD" clId="Web-{B392EB08-281F-407F-F18A-D8BE3707556F}" dt="2026-01-06T14:54:00.016" v="146" actId="1076"/>
          <ac:spMkLst>
            <pc:docMk/>
            <pc:sldMk cId="334098533" sldId="389"/>
            <ac:spMk id="15" creationId="{00000000-0000-0000-0000-000000000000}"/>
          </ac:spMkLst>
        </pc:spChg>
        <pc:spChg chg="add del mod">
          <ac:chgData name="Patrick Alexandre Lourenço Rotolo" userId="S::patrick.rotolo@stratesys-ts.com::646d2465-382f-45cf-9100-a8cbe4ff3b62" providerId="AD" clId="Web-{B392EB08-281F-407F-F18A-D8BE3707556F}" dt="2026-01-06T14:48:14.027" v="31"/>
          <ac:spMkLst>
            <pc:docMk/>
            <pc:sldMk cId="334098533" sldId="389"/>
            <ac:spMk id="30" creationId="{00000000-0000-0000-0000-000000000000}"/>
          </ac:spMkLst>
        </pc:spChg>
        <pc:spChg chg="add del mod ord">
          <ac:chgData name="Patrick Alexandre Lourenço Rotolo" userId="S::patrick.rotolo@stratesys-ts.com::646d2465-382f-45cf-9100-a8cbe4ff3b62" providerId="AD" clId="Web-{B392EB08-281F-407F-F18A-D8BE3707556F}" dt="2026-01-06T14:48:08.449" v="30"/>
          <ac:spMkLst>
            <pc:docMk/>
            <pc:sldMk cId="334098533" sldId="389"/>
            <ac:spMk id="31" creationId="{70665B02-AC3B-49B2-68BB-F7370FDD4FC1}"/>
          </ac:spMkLst>
        </pc:spChg>
        <pc:picChg chg="add del mod">
          <ac:chgData name="Patrick Alexandre Lourenço Rotolo" userId="S::patrick.rotolo@stratesys-ts.com::646d2465-382f-45cf-9100-a8cbe4ff3b62" providerId="AD" clId="Web-{B392EB08-281F-407F-F18A-D8BE3707556F}" dt="2026-01-06T14:54:33.987" v="153" actId="1076"/>
          <ac:picMkLst>
            <pc:docMk/>
            <pc:sldMk cId="334098533" sldId="389"/>
            <ac:picMk id="2" creationId="{00000000-0000-0000-0000-000000000000}"/>
          </ac:picMkLst>
        </pc:picChg>
        <pc:picChg chg="add del">
          <ac:chgData name="Patrick Alexandre Lourenço Rotolo" userId="S::patrick.rotolo@stratesys-ts.com::646d2465-382f-45cf-9100-a8cbe4ff3b62" providerId="AD" clId="Web-{B392EB08-281F-407F-F18A-D8BE3707556F}" dt="2026-01-06T14:59:37.138" v="339"/>
          <ac:picMkLst>
            <pc:docMk/>
            <pc:sldMk cId="334098533" sldId="389"/>
            <ac:picMk id="4" creationId="{00000000-0000-0000-0000-000000000000}"/>
          </ac:picMkLst>
        </pc:picChg>
      </pc:sldChg>
      <pc:sldChg chg="addSp delSp modSp add ord replId">
        <pc:chgData name="Patrick Alexandre Lourenço Rotolo" userId="S::patrick.rotolo@stratesys-ts.com::646d2465-382f-45cf-9100-a8cbe4ff3b62" providerId="AD" clId="Web-{B392EB08-281F-407F-F18A-D8BE3707556F}" dt="2026-01-06T14:51:40.443" v="52"/>
        <pc:sldMkLst>
          <pc:docMk/>
          <pc:sldMk cId="3673034832" sldId="390"/>
        </pc:sldMkLst>
        <pc:spChg chg="add mod">
          <ac:chgData name="Patrick Alexandre Lourenço Rotolo" userId="S::patrick.rotolo@stratesys-ts.com::646d2465-382f-45cf-9100-a8cbe4ff3b62" providerId="AD" clId="Web-{B392EB08-281F-407F-F18A-D8BE3707556F}" dt="2026-01-06T14:51:28.692" v="46"/>
          <ac:spMkLst>
            <pc:docMk/>
            <pc:sldMk cId="3673034832" sldId="390"/>
            <ac:spMk id="3" creationId="{C1AE7D41-885C-1D19-4C7B-39A898AA9439}"/>
          </ac:spMkLst>
        </pc:spChg>
        <pc:spChg chg="mod">
          <ac:chgData name="Patrick Alexandre Lourenço Rotolo" userId="S::patrick.rotolo@stratesys-ts.com::646d2465-382f-45cf-9100-a8cbe4ff3b62" providerId="AD" clId="Web-{B392EB08-281F-407F-F18A-D8BE3707556F}" dt="2026-01-06T14:51:33.958" v="49" actId="20577"/>
          <ac:spMkLst>
            <pc:docMk/>
            <pc:sldMk cId="3673034832" sldId="390"/>
            <ac:spMk id="29" creationId="{6D1ED496-8F0B-7FCD-E11E-7B90B4AD5850}"/>
          </ac:spMkLst>
        </pc:spChg>
        <pc:spChg chg="del">
          <ac:chgData name="Patrick Alexandre Lourenço Rotolo" userId="S::patrick.rotolo@stratesys-ts.com::646d2465-382f-45cf-9100-a8cbe4ff3b62" providerId="AD" clId="Web-{B392EB08-281F-407F-F18A-D8BE3707556F}" dt="2026-01-06T14:51:28.692" v="46"/>
          <ac:spMkLst>
            <pc:docMk/>
            <pc:sldMk cId="3673034832" sldId="390"/>
            <ac:spMk id="71" creationId="{62A28BF6-FAD1-3007-E9CA-41E94B07EDA0}"/>
          </ac:spMkLst>
        </pc:spChg>
        <pc:grpChg chg="del">
          <ac:chgData name="Patrick Alexandre Lourenço Rotolo" userId="S::patrick.rotolo@stratesys-ts.com::646d2465-382f-45cf-9100-a8cbe4ff3b62" providerId="AD" clId="Web-{B392EB08-281F-407F-F18A-D8BE3707556F}" dt="2026-01-06T14:51:38.099" v="51"/>
          <ac:grpSpMkLst>
            <pc:docMk/>
            <pc:sldMk cId="3673034832" sldId="390"/>
            <ac:grpSpMk id="24" creationId="{1504E398-AFFB-3467-EEBC-7D6E5F891B2A}"/>
          </ac:grpSpMkLst>
        </pc:grpChg>
        <pc:grpChg chg="del">
          <ac:chgData name="Patrick Alexandre Lourenço Rotolo" userId="S::patrick.rotolo@stratesys-ts.com::646d2465-382f-45cf-9100-a8cbe4ff3b62" providerId="AD" clId="Web-{B392EB08-281F-407F-F18A-D8BE3707556F}" dt="2026-01-06T14:51:35.927" v="50"/>
          <ac:grpSpMkLst>
            <pc:docMk/>
            <pc:sldMk cId="3673034832" sldId="390"/>
            <ac:grpSpMk id="27" creationId="{B407D238-8706-763D-7371-0EF0EEF19797}"/>
          </ac:grpSpMkLst>
        </pc:grpChg>
        <pc:picChg chg="del">
          <ac:chgData name="Patrick Alexandre Lourenço Rotolo" userId="S::patrick.rotolo@stratesys-ts.com::646d2465-382f-45cf-9100-a8cbe4ff3b62" providerId="AD" clId="Web-{B392EB08-281F-407F-F18A-D8BE3707556F}" dt="2026-01-06T14:51:29.864" v="47"/>
          <ac:picMkLst>
            <pc:docMk/>
            <pc:sldMk cId="3673034832" sldId="390"/>
            <ac:picMk id="20" creationId="{E97511EF-7391-C573-750B-B77089757995}"/>
          </ac:picMkLst>
        </pc:picChg>
        <pc:picChg chg="del">
          <ac:chgData name="Patrick Alexandre Lourenço Rotolo" userId="S::patrick.rotolo@stratesys-ts.com::646d2465-382f-45cf-9100-a8cbe4ff3b62" providerId="AD" clId="Web-{B392EB08-281F-407F-F18A-D8BE3707556F}" dt="2026-01-06T14:51:31.411" v="48"/>
          <ac:picMkLst>
            <pc:docMk/>
            <pc:sldMk cId="3673034832" sldId="390"/>
            <ac:picMk id="22" creationId="{98BB2A62-8660-9AEA-7AC3-F07047E54634}"/>
          </ac:picMkLst>
        </pc:picChg>
        <pc:cxnChg chg="del">
          <ac:chgData name="Patrick Alexandre Lourenço Rotolo" userId="S::patrick.rotolo@stratesys-ts.com::646d2465-382f-45cf-9100-a8cbe4ff3b62" providerId="AD" clId="Web-{B392EB08-281F-407F-F18A-D8BE3707556F}" dt="2026-01-06T14:51:40.443" v="52"/>
          <ac:cxnSpMkLst>
            <pc:docMk/>
            <pc:sldMk cId="3673034832" sldId="390"/>
            <ac:cxnSpMk id="23" creationId="{D07FF663-CF36-9606-86D7-2A1F451ADDD1}"/>
          </ac:cxnSpMkLst>
        </pc:cxnChg>
      </pc:sldChg>
      <pc:sldChg chg="addSp delSp modSp add replId">
        <pc:chgData name="Patrick Alexandre Lourenço Rotolo" userId="S::patrick.rotolo@stratesys-ts.com::646d2465-382f-45cf-9100-a8cbe4ff3b62" providerId="AD" clId="Web-{B392EB08-281F-407F-F18A-D8BE3707556F}" dt="2026-01-06T15:11:01.632" v="465"/>
        <pc:sldMkLst>
          <pc:docMk/>
          <pc:sldMk cId="284578372" sldId="391"/>
        </pc:sldMkLst>
        <pc:spChg chg="del">
          <ac:chgData name="Patrick Alexandre Lourenço Rotolo" userId="S::patrick.rotolo@stratesys-ts.com::646d2465-382f-45cf-9100-a8cbe4ff3b62" providerId="AD" clId="Web-{B392EB08-281F-407F-F18A-D8BE3707556F}" dt="2026-01-06T14:53:33.046" v="139"/>
          <ac:spMkLst>
            <pc:docMk/>
            <pc:sldMk cId="284578372" sldId="391"/>
            <ac:spMk id="3" creationId="{E91DE7C7-A4BB-DA94-861A-71133F61C957}"/>
          </ac:spMkLst>
        </pc:spChg>
        <pc:spChg chg="add del mod">
          <ac:chgData name="Patrick Alexandre Lourenço Rotolo" userId="S::patrick.rotolo@stratesys-ts.com::646d2465-382f-45cf-9100-a8cbe4ff3b62" providerId="AD" clId="Web-{B392EB08-281F-407F-F18A-D8BE3707556F}" dt="2026-01-06T14:53:45.109" v="145" actId="14100"/>
          <ac:spMkLst>
            <pc:docMk/>
            <pc:sldMk cId="284578372" sldId="391"/>
            <ac:spMk id="6" creationId="{4D0F64BD-481B-4E8E-4C3C-5721A30BFF73}"/>
          </ac:spMkLst>
        </pc:spChg>
        <pc:spChg chg="add del">
          <ac:chgData name="Patrick Alexandre Lourenço Rotolo" userId="S::patrick.rotolo@stratesys-ts.com::646d2465-382f-45cf-9100-a8cbe4ff3b62" providerId="AD" clId="Web-{B392EB08-281F-407F-F18A-D8BE3707556F}" dt="2026-01-06T14:53:13.560" v="113"/>
          <ac:spMkLst>
            <pc:docMk/>
            <pc:sldMk cId="284578372" sldId="391"/>
            <ac:spMk id="10" creationId="{57CAA18C-E84B-49E6-77B9-70DF9B98AF1E}"/>
          </ac:spMkLst>
        </pc:spChg>
        <pc:spChg chg="add del mod">
          <ac:chgData name="Patrick Alexandre Lourenço Rotolo" userId="S::patrick.rotolo@stratesys-ts.com::646d2465-382f-45cf-9100-a8cbe4ff3b62" providerId="AD" clId="Web-{B392EB08-281F-407F-F18A-D8BE3707556F}" dt="2026-01-06T15:11:01.632" v="465"/>
          <ac:spMkLst>
            <pc:docMk/>
            <pc:sldMk cId="284578372" sldId="391"/>
            <ac:spMk id="12" creationId="{D4A53034-3B28-8530-C578-F9D845DD43CF}"/>
          </ac:spMkLst>
        </pc:spChg>
        <pc:spChg chg="add del">
          <ac:chgData name="Patrick Alexandre Lourenço Rotolo" userId="S::patrick.rotolo@stratesys-ts.com::646d2465-382f-45cf-9100-a8cbe4ff3b62" providerId="AD" clId="Web-{B392EB08-281F-407F-F18A-D8BE3707556F}" dt="2026-01-06T14:53:13.560" v="115"/>
          <ac:spMkLst>
            <pc:docMk/>
            <pc:sldMk cId="284578372" sldId="391"/>
            <ac:spMk id="15" creationId="{F87ADBFB-520F-B832-5193-94AA1BAE3158}"/>
          </ac:spMkLst>
        </pc:spChg>
        <pc:spChg chg="add del">
          <ac:chgData name="Patrick Alexandre Lourenço Rotolo" userId="S::patrick.rotolo@stratesys-ts.com::646d2465-382f-45cf-9100-a8cbe4ff3b62" providerId="AD" clId="Web-{B392EB08-281F-407F-F18A-D8BE3707556F}" dt="2026-01-06T14:53:13.560" v="116"/>
          <ac:spMkLst>
            <pc:docMk/>
            <pc:sldMk cId="284578372" sldId="391"/>
            <ac:spMk id="17" creationId="{4E31129B-D41B-90B1-CE70-58064F3F0138}"/>
          </ac:spMkLst>
        </pc:spChg>
        <pc:spChg chg="add del">
          <ac:chgData name="Patrick Alexandre Lourenço Rotolo" userId="S::patrick.rotolo@stratesys-ts.com::646d2465-382f-45cf-9100-a8cbe4ff3b62" providerId="AD" clId="Web-{B392EB08-281F-407F-F18A-D8BE3707556F}" dt="2026-01-06T14:53:13.560" v="117"/>
          <ac:spMkLst>
            <pc:docMk/>
            <pc:sldMk cId="284578372" sldId="391"/>
            <ac:spMk id="19" creationId="{7852157B-B975-7D22-B753-F053A6BC4FF1}"/>
          </ac:spMkLst>
        </pc:spChg>
        <pc:spChg chg="add del">
          <ac:chgData name="Patrick Alexandre Lourenço Rotolo" userId="S::patrick.rotolo@stratesys-ts.com::646d2465-382f-45cf-9100-a8cbe4ff3b62" providerId="AD" clId="Web-{B392EB08-281F-407F-F18A-D8BE3707556F}" dt="2026-01-06T14:53:13.560" v="118"/>
          <ac:spMkLst>
            <pc:docMk/>
            <pc:sldMk cId="284578372" sldId="391"/>
            <ac:spMk id="21" creationId="{E4E795F9-A20A-4246-9A8B-68EDEFBDD9BE}"/>
          </ac:spMkLst>
        </pc:spChg>
        <pc:spChg chg="add del">
          <ac:chgData name="Patrick Alexandre Lourenço Rotolo" userId="S::patrick.rotolo@stratesys-ts.com::646d2465-382f-45cf-9100-a8cbe4ff3b62" providerId="AD" clId="Web-{B392EB08-281F-407F-F18A-D8BE3707556F}" dt="2026-01-06T14:53:13.560" v="119"/>
          <ac:spMkLst>
            <pc:docMk/>
            <pc:sldMk cId="284578372" sldId="391"/>
            <ac:spMk id="23" creationId="{7B42CE90-0058-850D-C110-4EC9894997A1}"/>
          </ac:spMkLst>
        </pc:spChg>
        <pc:spChg chg="add del mod">
          <ac:chgData name="Patrick Alexandre Lourenço Rotolo" userId="S::patrick.rotolo@stratesys-ts.com::646d2465-382f-45cf-9100-a8cbe4ff3b62" providerId="AD" clId="Web-{B392EB08-281F-407F-F18A-D8BE3707556F}" dt="2026-01-06T14:54:57.894" v="156" actId="1076"/>
          <ac:spMkLst>
            <pc:docMk/>
            <pc:sldMk cId="284578372" sldId="391"/>
            <ac:spMk id="25" creationId="{1E16BD48-9274-B76B-8440-3EE517C34023}"/>
          </ac:spMkLst>
        </pc:spChg>
        <pc:spChg chg="add del">
          <ac:chgData name="Patrick Alexandre Lourenço Rotolo" userId="S::patrick.rotolo@stratesys-ts.com::646d2465-382f-45cf-9100-a8cbe4ff3b62" providerId="AD" clId="Web-{B392EB08-281F-407F-F18A-D8BE3707556F}" dt="2026-01-06T14:53:13.560" v="121"/>
          <ac:spMkLst>
            <pc:docMk/>
            <pc:sldMk cId="284578372" sldId="391"/>
            <ac:spMk id="27" creationId="{DEE17392-7329-35A0-1C90-19F4894692DC}"/>
          </ac:spMkLst>
        </pc:spChg>
        <pc:spChg chg="add del mod">
          <ac:chgData name="Patrick Alexandre Lourenço Rotolo" userId="S::patrick.rotolo@stratesys-ts.com::646d2465-382f-45cf-9100-a8cbe4ff3b62" providerId="AD" clId="Web-{B392EB08-281F-407F-F18A-D8BE3707556F}" dt="2026-01-06T14:54:57.925" v="157" actId="1076"/>
          <ac:spMkLst>
            <pc:docMk/>
            <pc:sldMk cId="284578372" sldId="391"/>
            <ac:spMk id="29" creationId="{C296F27C-BEDF-F848-1B20-67B26AD43120}"/>
          </ac:spMkLst>
        </pc:spChg>
        <pc:spChg chg="add del">
          <ac:chgData name="Patrick Alexandre Lourenço Rotolo" userId="S::patrick.rotolo@stratesys-ts.com::646d2465-382f-45cf-9100-a8cbe4ff3b62" providerId="AD" clId="Web-{B392EB08-281F-407F-F18A-D8BE3707556F}" dt="2026-01-06T14:53:13.576" v="123"/>
          <ac:spMkLst>
            <pc:docMk/>
            <pc:sldMk cId="284578372" sldId="391"/>
            <ac:spMk id="31" creationId="{0AFB938F-5F24-0E5E-842E-EE93618DD05A}"/>
          </ac:spMkLst>
        </pc:spChg>
        <pc:spChg chg="add del">
          <ac:chgData name="Patrick Alexandre Lourenço Rotolo" userId="S::patrick.rotolo@stratesys-ts.com::646d2465-382f-45cf-9100-a8cbe4ff3b62" providerId="AD" clId="Web-{B392EB08-281F-407F-F18A-D8BE3707556F}" dt="2026-01-06T14:53:13.576" v="124"/>
          <ac:spMkLst>
            <pc:docMk/>
            <pc:sldMk cId="284578372" sldId="391"/>
            <ac:spMk id="33" creationId="{29849DE4-8FFE-373F-E041-EA2BC9CA3F98}"/>
          </ac:spMkLst>
        </pc:spChg>
        <pc:spChg chg="add del">
          <ac:chgData name="Patrick Alexandre Lourenço Rotolo" userId="S::patrick.rotolo@stratesys-ts.com::646d2465-382f-45cf-9100-a8cbe4ff3b62" providerId="AD" clId="Web-{B392EB08-281F-407F-F18A-D8BE3707556F}" dt="2026-01-06T14:53:13.576" v="125"/>
          <ac:spMkLst>
            <pc:docMk/>
            <pc:sldMk cId="284578372" sldId="391"/>
            <ac:spMk id="35" creationId="{ABBF51B4-C928-6128-5CF7-261605CD3C11}"/>
          </ac:spMkLst>
        </pc:spChg>
        <pc:spChg chg="add del mod">
          <ac:chgData name="Patrick Alexandre Lourenço Rotolo" userId="S::patrick.rotolo@stratesys-ts.com::646d2465-382f-45cf-9100-a8cbe4ff3b62" providerId="AD" clId="Web-{B392EB08-281F-407F-F18A-D8BE3707556F}" dt="2026-01-06T14:55:26.911" v="162" actId="1076"/>
          <ac:spMkLst>
            <pc:docMk/>
            <pc:sldMk cId="284578372" sldId="391"/>
            <ac:spMk id="37" creationId="{F1A51D92-D77B-FDB5-43B0-38F8FA008C22}"/>
          </ac:spMkLst>
        </pc:spChg>
        <pc:spChg chg="add del">
          <ac:chgData name="Patrick Alexandre Lourenço Rotolo" userId="S::patrick.rotolo@stratesys-ts.com::646d2465-382f-45cf-9100-a8cbe4ff3b62" providerId="AD" clId="Web-{B392EB08-281F-407F-F18A-D8BE3707556F}" dt="2026-01-06T14:53:13.576" v="127"/>
          <ac:spMkLst>
            <pc:docMk/>
            <pc:sldMk cId="284578372" sldId="391"/>
            <ac:spMk id="39" creationId="{5AE18B90-BAD7-5E19-DF2C-0C88BC56926F}"/>
          </ac:spMkLst>
        </pc:spChg>
        <pc:spChg chg="add del mod">
          <ac:chgData name="Patrick Alexandre Lourenço Rotolo" userId="S::patrick.rotolo@stratesys-ts.com::646d2465-382f-45cf-9100-a8cbe4ff3b62" providerId="AD" clId="Web-{B392EB08-281F-407F-F18A-D8BE3707556F}" dt="2026-01-06T14:55:22.473" v="161" actId="1076"/>
          <ac:spMkLst>
            <pc:docMk/>
            <pc:sldMk cId="284578372" sldId="391"/>
            <ac:spMk id="41" creationId="{894EE1CA-79FF-E79C-C0B4-7CA23380D64C}"/>
          </ac:spMkLst>
        </pc:spChg>
        <pc:spChg chg="add del">
          <ac:chgData name="Patrick Alexandre Lourenço Rotolo" userId="S::patrick.rotolo@stratesys-ts.com::646d2465-382f-45cf-9100-a8cbe4ff3b62" providerId="AD" clId="Web-{B392EB08-281F-407F-F18A-D8BE3707556F}" dt="2026-01-06T14:53:13.576" v="129"/>
          <ac:spMkLst>
            <pc:docMk/>
            <pc:sldMk cId="284578372" sldId="391"/>
            <ac:spMk id="43" creationId="{96C8234D-02D9-819D-B2AD-10F2C0C6565E}"/>
          </ac:spMkLst>
        </pc:spChg>
        <pc:spChg chg="add del">
          <ac:chgData name="Patrick Alexandre Lourenço Rotolo" userId="S::patrick.rotolo@stratesys-ts.com::646d2465-382f-45cf-9100-a8cbe4ff3b62" providerId="AD" clId="Web-{B392EB08-281F-407F-F18A-D8BE3707556F}" dt="2026-01-06T14:53:13.576" v="130"/>
          <ac:spMkLst>
            <pc:docMk/>
            <pc:sldMk cId="284578372" sldId="391"/>
            <ac:spMk id="45" creationId="{6E83E161-0B19-3D0D-56CA-6267C93B65DC}"/>
          </ac:spMkLst>
        </pc:spChg>
        <pc:spChg chg="add del">
          <ac:chgData name="Patrick Alexandre Lourenço Rotolo" userId="S::patrick.rotolo@stratesys-ts.com::646d2465-382f-45cf-9100-a8cbe4ff3b62" providerId="AD" clId="Web-{B392EB08-281F-407F-F18A-D8BE3707556F}" dt="2026-01-06T14:53:13.576" v="131"/>
          <ac:spMkLst>
            <pc:docMk/>
            <pc:sldMk cId="284578372" sldId="391"/>
            <ac:spMk id="47" creationId="{13BD85F9-E6AD-30C6-7D10-4B638C068709}"/>
          </ac:spMkLst>
        </pc:spChg>
        <pc:spChg chg="add del mod">
          <ac:chgData name="Patrick Alexandre Lourenço Rotolo" userId="S::patrick.rotolo@stratesys-ts.com::646d2465-382f-45cf-9100-a8cbe4ff3b62" providerId="AD" clId="Web-{B392EB08-281F-407F-F18A-D8BE3707556F}" dt="2026-01-06T14:55:36.068" v="163" actId="1076"/>
          <ac:spMkLst>
            <pc:docMk/>
            <pc:sldMk cId="284578372" sldId="391"/>
            <ac:spMk id="49" creationId="{2C805B83-6020-4473-EC42-7FF947A2F5F9}"/>
          </ac:spMkLst>
        </pc:spChg>
        <pc:spChg chg="add del">
          <ac:chgData name="Patrick Alexandre Lourenço Rotolo" userId="S::patrick.rotolo@stratesys-ts.com::646d2465-382f-45cf-9100-a8cbe4ff3b62" providerId="AD" clId="Web-{B392EB08-281F-407F-F18A-D8BE3707556F}" dt="2026-01-06T14:53:13.576" v="133"/>
          <ac:spMkLst>
            <pc:docMk/>
            <pc:sldMk cId="284578372" sldId="391"/>
            <ac:spMk id="51" creationId="{3AA272D2-07D8-2BC8-89F0-08876AEBFF07}"/>
          </ac:spMkLst>
        </pc:spChg>
        <pc:spChg chg="add del mod">
          <ac:chgData name="Patrick Alexandre Lourenço Rotolo" userId="S::patrick.rotolo@stratesys-ts.com::646d2465-382f-45cf-9100-a8cbe4ff3b62" providerId="AD" clId="Web-{B392EB08-281F-407F-F18A-D8BE3707556F}" dt="2026-01-06T14:55:36.083" v="164" actId="1076"/>
          <ac:spMkLst>
            <pc:docMk/>
            <pc:sldMk cId="284578372" sldId="391"/>
            <ac:spMk id="53" creationId="{BD2F090B-CDE9-E21C-AE81-A7208993ED9E}"/>
          </ac:spMkLst>
        </pc:spChg>
        <pc:spChg chg="add del">
          <ac:chgData name="Patrick Alexandre Lourenço Rotolo" userId="S::patrick.rotolo@stratesys-ts.com::646d2465-382f-45cf-9100-a8cbe4ff3b62" providerId="AD" clId="Web-{B392EB08-281F-407F-F18A-D8BE3707556F}" dt="2026-01-06T14:53:13.576" v="135"/>
          <ac:spMkLst>
            <pc:docMk/>
            <pc:sldMk cId="284578372" sldId="391"/>
            <ac:spMk id="55" creationId="{EF7C48B9-0801-9B00-B1ED-10B859FBB67C}"/>
          </ac:spMkLst>
        </pc:spChg>
        <pc:spChg chg="add del">
          <ac:chgData name="Patrick Alexandre Lourenço Rotolo" userId="S::patrick.rotolo@stratesys-ts.com::646d2465-382f-45cf-9100-a8cbe4ff3b62" providerId="AD" clId="Web-{B392EB08-281F-407F-F18A-D8BE3707556F}" dt="2026-01-06T14:53:13.576" v="136"/>
          <ac:spMkLst>
            <pc:docMk/>
            <pc:sldMk cId="284578372" sldId="391"/>
            <ac:spMk id="57" creationId="{57065606-5610-01DC-6045-0F0CEA4701B1}"/>
          </ac:spMkLst>
        </pc:spChg>
        <pc:spChg chg="add del">
          <ac:chgData name="Patrick Alexandre Lourenço Rotolo" userId="S::patrick.rotolo@stratesys-ts.com::646d2465-382f-45cf-9100-a8cbe4ff3b62" providerId="AD" clId="Web-{B392EB08-281F-407F-F18A-D8BE3707556F}" dt="2026-01-06T14:53:13.576" v="137"/>
          <ac:spMkLst>
            <pc:docMk/>
            <pc:sldMk cId="284578372" sldId="391"/>
            <ac:spMk id="59" creationId="{78CB17CC-7972-0B97-DC30-2BCDD79E3891}"/>
          </ac:spMkLst>
        </pc:spChg>
        <pc:spChg chg="add del">
          <ac:chgData name="Patrick Alexandre Lourenço Rotolo" userId="S::patrick.rotolo@stratesys-ts.com::646d2465-382f-45cf-9100-a8cbe4ff3b62" providerId="AD" clId="Web-{B392EB08-281F-407F-F18A-D8BE3707556F}" dt="2026-01-06T14:56:38.523" v="220"/>
          <ac:spMkLst>
            <pc:docMk/>
            <pc:sldMk cId="284578372" sldId="391"/>
            <ac:spMk id="63" creationId="{02B33650-99E1-DA29-2F5A-AB04341FF72C}"/>
          </ac:spMkLst>
        </pc:spChg>
        <pc:spChg chg="add del">
          <ac:chgData name="Patrick Alexandre Lourenço Rotolo" userId="S::patrick.rotolo@stratesys-ts.com::646d2465-382f-45cf-9100-a8cbe4ff3b62" providerId="AD" clId="Web-{B392EB08-281F-407F-F18A-D8BE3707556F}" dt="2026-01-06T14:56:38.523" v="218"/>
          <ac:spMkLst>
            <pc:docMk/>
            <pc:sldMk cId="284578372" sldId="391"/>
            <ac:spMk id="67" creationId="{BA8B32A6-1559-E54E-2B95-C0EF051F368B}"/>
          </ac:spMkLst>
        </pc:spChg>
        <pc:spChg chg="add del">
          <ac:chgData name="Patrick Alexandre Lourenço Rotolo" userId="S::patrick.rotolo@stratesys-ts.com::646d2465-382f-45cf-9100-a8cbe4ff3b62" providerId="AD" clId="Web-{B392EB08-281F-407F-F18A-D8BE3707556F}" dt="2026-01-06T14:56:38.523" v="217"/>
          <ac:spMkLst>
            <pc:docMk/>
            <pc:sldMk cId="284578372" sldId="391"/>
            <ac:spMk id="69" creationId="{888E0619-38D2-90AD-A296-9AB1B7E5406A}"/>
          </ac:spMkLst>
        </pc:spChg>
        <pc:spChg chg="add del">
          <ac:chgData name="Patrick Alexandre Lourenço Rotolo" userId="S::patrick.rotolo@stratesys-ts.com::646d2465-382f-45cf-9100-a8cbe4ff3b62" providerId="AD" clId="Web-{B392EB08-281F-407F-F18A-D8BE3707556F}" dt="2026-01-06T14:56:38.523" v="216"/>
          <ac:spMkLst>
            <pc:docMk/>
            <pc:sldMk cId="284578372" sldId="391"/>
            <ac:spMk id="71" creationId="{1EDA9E2F-CE78-F8BF-0028-52627DDC9994}"/>
          </ac:spMkLst>
        </pc:spChg>
        <pc:spChg chg="add del">
          <ac:chgData name="Patrick Alexandre Lourenço Rotolo" userId="S::patrick.rotolo@stratesys-ts.com::646d2465-382f-45cf-9100-a8cbe4ff3b62" providerId="AD" clId="Web-{B392EB08-281F-407F-F18A-D8BE3707556F}" dt="2026-01-06T14:56:38.523" v="215"/>
          <ac:spMkLst>
            <pc:docMk/>
            <pc:sldMk cId="284578372" sldId="391"/>
            <ac:spMk id="73" creationId="{F8B5D65C-1003-D0A5-4F38-442B27174B1B}"/>
          </ac:spMkLst>
        </pc:spChg>
        <pc:spChg chg="add del">
          <ac:chgData name="Patrick Alexandre Lourenço Rotolo" userId="S::patrick.rotolo@stratesys-ts.com::646d2465-382f-45cf-9100-a8cbe4ff3b62" providerId="AD" clId="Web-{B392EB08-281F-407F-F18A-D8BE3707556F}" dt="2026-01-06T14:56:38.523" v="214"/>
          <ac:spMkLst>
            <pc:docMk/>
            <pc:sldMk cId="284578372" sldId="391"/>
            <ac:spMk id="75" creationId="{562226B9-27D1-9964-6DEB-D9B8E083AEC8}"/>
          </ac:spMkLst>
        </pc:spChg>
        <pc:spChg chg="add del">
          <ac:chgData name="Patrick Alexandre Lourenço Rotolo" userId="S::patrick.rotolo@stratesys-ts.com::646d2465-382f-45cf-9100-a8cbe4ff3b62" providerId="AD" clId="Web-{B392EB08-281F-407F-F18A-D8BE3707556F}" dt="2026-01-06T14:56:38.523" v="213"/>
          <ac:spMkLst>
            <pc:docMk/>
            <pc:sldMk cId="284578372" sldId="391"/>
            <ac:spMk id="77" creationId="{4C2ED947-65BD-9A99-D895-64B319AEC857}"/>
          </ac:spMkLst>
        </pc:spChg>
        <pc:spChg chg="add del">
          <ac:chgData name="Patrick Alexandre Lourenço Rotolo" userId="S::patrick.rotolo@stratesys-ts.com::646d2465-382f-45cf-9100-a8cbe4ff3b62" providerId="AD" clId="Web-{B392EB08-281F-407F-F18A-D8BE3707556F}" dt="2026-01-06T14:56:38.523" v="212"/>
          <ac:spMkLst>
            <pc:docMk/>
            <pc:sldMk cId="284578372" sldId="391"/>
            <ac:spMk id="79" creationId="{535CCBA3-A303-8052-671D-3855F9750C53}"/>
          </ac:spMkLst>
        </pc:spChg>
        <pc:spChg chg="add del">
          <ac:chgData name="Patrick Alexandre Lourenço Rotolo" userId="S::patrick.rotolo@stratesys-ts.com::646d2465-382f-45cf-9100-a8cbe4ff3b62" providerId="AD" clId="Web-{B392EB08-281F-407F-F18A-D8BE3707556F}" dt="2026-01-06T14:56:38.523" v="211"/>
          <ac:spMkLst>
            <pc:docMk/>
            <pc:sldMk cId="284578372" sldId="391"/>
            <ac:spMk id="81" creationId="{D7894A8E-5068-38E2-FFA3-FF44D17C546B}"/>
          </ac:spMkLst>
        </pc:spChg>
        <pc:spChg chg="add del">
          <ac:chgData name="Patrick Alexandre Lourenço Rotolo" userId="S::patrick.rotolo@stratesys-ts.com::646d2465-382f-45cf-9100-a8cbe4ff3b62" providerId="AD" clId="Web-{B392EB08-281F-407F-F18A-D8BE3707556F}" dt="2026-01-06T14:56:38.523" v="210"/>
          <ac:spMkLst>
            <pc:docMk/>
            <pc:sldMk cId="284578372" sldId="391"/>
            <ac:spMk id="83" creationId="{A3CED984-DB4A-89E0-A2F6-F615BA4CC962}"/>
          </ac:spMkLst>
        </pc:spChg>
        <pc:spChg chg="add del">
          <ac:chgData name="Patrick Alexandre Lourenço Rotolo" userId="S::patrick.rotolo@stratesys-ts.com::646d2465-382f-45cf-9100-a8cbe4ff3b62" providerId="AD" clId="Web-{B392EB08-281F-407F-F18A-D8BE3707556F}" dt="2026-01-06T14:56:38.523" v="209"/>
          <ac:spMkLst>
            <pc:docMk/>
            <pc:sldMk cId="284578372" sldId="391"/>
            <ac:spMk id="85" creationId="{F8401457-3BD7-1F2C-6F7D-BB393059B276}"/>
          </ac:spMkLst>
        </pc:spChg>
        <pc:spChg chg="add del">
          <ac:chgData name="Patrick Alexandre Lourenço Rotolo" userId="S::patrick.rotolo@stratesys-ts.com::646d2465-382f-45cf-9100-a8cbe4ff3b62" providerId="AD" clId="Web-{B392EB08-281F-407F-F18A-D8BE3707556F}" dt="2026-01-06T14:56:38.523" v="208"/>
          <ac:spMkLst>
            <pc:docMk/>
            <pc:sldMk cId="284578372" sldId="391"/>
            <ac:spMk id="87" creationId="{E293A9FB-B315-D2C8-BCD5-D50111E3EF2D}"/>
          </ac:spMkLst>
        </pc:spChg>
        <pc:spChg chg="add del">
          <ac:chgData name="Patrick Alexandre Lourenço Rotolo" userId="S::patrick.rotolo@stratesys-ts.com::646d2465-382f-45cf-9100-a8cbe4ff3b62" providerId="AD" clId="Web-{B392EB08-281F-407F-F18A-D8BE3707556F}" dt="2026-01-06T14:56:38.523" v="207"/>
          <ac:spMkLst>
            <pc:docMk/>
            <pc:sldMk cId="284578372" sldId="391"/>
            <ac:spMk id="89" creationId="{A5990619-9C52-6A78-DC7C-088730F60A1B}"/>
          </ac:spMkLst>
        </pc:spChg>
        <pc:spChg chg="add del">
          <ac:chgData name="Patrick Alexandre Lourenço Rotolo" userId="S::patrick.rotolo@stratesys-ts.com::646d2465-382f-45cf-9100-a8cbe4ff3b62" providerId="AD" clId="Web-{B392EB08-281F-407F-F18A-D8BE3707556F}" dt="2026-01-06T14:56:38.523" v="206"/>
          <ac:spMkLst>
            <pc:docMk/>
            <pc:sldMk cId="284578372" sldId="391"/>
            <ac:spMk id="91" creationId="{420042FC-5F68-9C0F-EFB1-3F39DCFFA6FC}"/>
          </ac:spMkLst>
        </pc:spChg>
        <pc:spChg chg="add del">
          <ac:chgData name="Patrick Alexandre Lourenço Rotolo" userId="S::patrick.rotolo@stratesys-ts.com::646d2465-382f-45cf-9100-a8cbe4ff3b62" providerId="AD" clId="Web-{B392EB08-281F-407F-F18A-D8BE3707556F}" dt="2026-01-06T14:56:38.523" v="205"/>
          <ac:spMkLst>
            <pc:docMk/>
            <pc:sldMk cId="284578372" sldId="391"/>
            <ac:spMk id="93" creationId="{32B2594A-1806-4F67-F0A2-F43205A1DE97}"/>
          </ac:spMkLst>
        </pc:spChg>
        <pc:spChg chg="add del">
          <ac:chgData name="Patrick Alexandre Lourenço Rotolo" userId="S::patrick.rotolo@stratesys-ts.com::646d2465-382f-45cf-9100-a8cbe4ff3b62" providerId="AD" clId="Web-{B392EB08-281F-407F-F18A-D8BE3707556F}" dt="2026-01-06T14:56:38.523" v="204"/>
          <ac:spMkLst>
            <pc:docMk/>
            <pc:sldMk cId="284578372" sldId="391"/>
            <ac:spMk id="95" creationId="{3042B2D4-D062-B887-2710-E814036DB231}"/>
          </ac:spMkLst>
        </pc:spChg>
        <pc:spChg chg="add del">
          <ac:chgData name="Patrick Alexandre Lourenço Rotolo" userId="S::patrick.rotolo@stratesys-ts.com::646d2465-382f-45cf-9100-a8cbe4ff3b62" providerId="AD" clId="Web-{B392EB08-281F-407F-F18A-D8BE3707556F}" dt="2026-01-06T14:56:38.523" v="203"/>
          <ac:spMkLst>
            <pc:docMk/>
            <pc:sldMk cId="284578372" sldId="391"/>
            <ac:spMk id="97" creationId="{5FC29B9E-1759-C58B-EB73-B44897A37C22}"/>
          </ac:spMkLst>
        </pc:spChg>
        <pc:spChg chg="add del">
          <ac:chgData name="Patrick Alexandre Lourenço Rotolo" userId="S::patrick.rotolo@stratesys-ts.com::646d2465-382f-45cf-9100-a8cbe4ff3b62" providerId="AD" clId="Web-{B392EB08-281F-407F-F18A-D8BE3707556F}" dt="2026-01-06T14:56:38.523" v="202"/>
          <ac:spMkLst>
            <pc:docMk/>
            <pc:sldMk cId="284578372" sldId="391"/>
            <ac:spMk id="99" creationId="{92705EDF-2380-9F4F-E792-7A5720570D0E}"/>
          </ac:spMkLst>
        </pc:spChg>
        <pc:spChg chg="add del">
          <ac:chgData name="Patrick Alexandre Lourenço Rotolo" userId="S::patrick.rotolo@stratesys-ts.com::646d2465-382f-45cf-9100-a8cbe4ff3b62" providerId="AD" clId="Web-{B392EB08-281F-407F-F18A-D8BE3707556F}" dt="2026-01-06T14:56:38.523" v="201"/>
          <ac:spMkLst>
            <pc:docMk/>
            <pc:sldMk cId="284578372" sldId="391"/>
            <ac:spMk id="101" creationId="{F81CB3B2-E0D0-9D86-298C-ACBCC2E2ED51}"/>
          </ac:spMkLst>
        </pc:spChg>
        <pc:spChg chg="add del">
          <ac:chgData name="Patrick Alexandre Lourenço Rotolo" userId="S::patrick.rotolo@stratesys-ts.com::646d2465-382f-45cf-9100-a8cbe4ff3b62" providerId="AD" clId="Web-{B392EB08-281F-407F-F18A-D8BE3707556F}" dt="2026-01-06T14:56:38.523" v="200"/>
          <ac:spMkLst>
            <pc:docMk/>
            <pc:sldMk cId="284578372" sldId="391"/>
            <ac:spMk id="103" creationId="{A5CB6261-D17B-FB1F-B337-EB8A0C6FCF03}"/>
          </ac:spMkLst>
        </pc:spChg>
        <pc:spChg chg="add del">
          <ac:chgData name="Patrick Alexandre Lourenço Rotolo" userId="S::patrick.rotolo@stratesys-ts.com::646d2465-382f-45cf-9100-a8cbe4ff3b62" providerId="AD" clId="Web-{B392EB08-281F-407F-F18A-D8BE3707556F}" dt="2026-01-06T14:56:38.523" v="199"/>
          <ac:spMkLst>
            <pc:docMk/>
            <pc:sldMk cId="284578372" sldId="391"/>
            <ac:spMk id="105" creationId="{5A25BFD7-F30F-0C28-BFB8-4C8846C0DBCE}"/>
          </ac:spMkLst>
        </pc:spChg>
        <pc:spChg chg="add del">
          <ac:chgData name="Patrick Alexandre Lourenço Rotolo" userId="S::patrick.rotolo@stratesys-ts.com::646d2465-382f-45cf-9100-a8cbe4ff3b62" providerId="AD" clId="Web-{B392EB08-281F-407F-F18A-D8BE3707556F}" dt="2026-01-06T14:56:38.523" v="198"/>
          <ac:spMkLst>
            <pc:docMk/>
            <pc:sldMk cId="284578372" sldId="391"/>
            <ac:spMk id="107" creationId="{203C2EBD-F099-0414-D640-761D623CCC45}"/>
          </ac:spMkLst>
        </pc:spChg>
        <pc:spChg chg="add del">
          <ac:chgData name="Patrick Alexandre Lourenço Rotolo" userId="S::patrick.rotolo@stratesys-ts.com::646d2465-382f-45cf-9100-a8cbe4ff3b62" providerId="AD" clId="Web-{B392EB08-281F-407F-F18A-D8BE3707556F}" dt="2026-01-06T14:56:38.523" v="197"/>
          <ac:spMkLst>
            <pc:docMk/>
            <pc:sldMk cId="284578372" sldId="391"/>
            <ac:spMk id="109" creationId="{477FE26A-A302-5F5A-49A5-231D59909599}"/>
          </ac:spMkLst>
        </pc:spChg>
        <pc:spChg chg="add del">
          <ac:chgData name="Patrick Alexandre Lourenço Rotolo" userId="S::patrick.rotolo@stratesys-ts.com::646d2465-382f-45cf-9100-a8cbe4ff3b62" providerId="AD" clId="Web-{B392EB08-281F-407F-F18A-D8BE3707556F}" dt="2026-01-06T14:56:38.523" v="196"/>
          <ac:spMkLst>
            <pc:docMk/>
            <pc:sldMk cId="284578372" sldId="391"/>
            <ac:spMk id="111" creationId="{31B24E48-468B-63E8-0F3A-3E0125E2AAC8}"/>
          </ac:spMkLst>
        </pc:spChg>
        <pc:spChg chg="add del">
          <ac:chgData name="Patrick Alexandre Lourenço Rotolo" userId="S::patrick.rotolo@stratesys-ts.com::646d2465-382f-45cf-9100-a8cbe4ff3b62" providerId="AD" clId="Web-{B392EB08-281F-407F-F18A-D8BE3707556F}" dt="2026-01-06T14:56:38.523" v="195"/>
          <ac:spMkLst>
            <pc:docMk/>
            <pc:sldMk cId="284578372" sldId="391"/>
            <ac:spMk id="113" creationId="{70932B52-A689-3381-1B38-6F8FCEA6F457}"/>
          </ac:spMkLst>
        </pc:spChg>
        <pc:spChg chg="add del">
          <ac:chgData name="Patrick Alexandre Lourenço Rotolo" userId="S::patrick.rotolo@stratesys-ts.com::646d2465-382f-45cf-9100-a8cbe4ff3b62" providerId="AD" clId="Web-{B392EB08-281F-407F-F18A-D8BE3707556F}" dt="2026-01-06T14:56:38.523" v="194"/>
          <ac:spMkLst>
            <pc:docMk/>
            <pc:sldMk cId="284578372" sldId="391"/>
            <ac:spMk id="115" creationId="{09587E5C-B347-3471-51A2-10043A6331D4}"/>
          </ac:spMkLst>
        </pc:spChg>
        <pc:spChg chg="add del mod">
          <ac:chgData name="Patrick Alexandre Lourenço Rotolo" userId="S::patrick.rotolo@stratesys-ts.com::646d2465-382f-45cf-9100-a8cbe4ff3b62" providerId="AD" clId="Web-{B392EB08-281F-407F-F18A-D8BE3707556F}" dt="2026-01-06T14:57:13.103" v="332"/>
          <ac:spMkLst>
            <pc:docMk/>
            <pc:sldMk cId="284578372" sldId="391"/>
            <ac:spMk id="119" creationId="{774615E7-CD0A-8AD3-A2F7-4DD8269A894B}"/>
          </ac:spMkLst>
        </pc:spChg>
        <pc:spChg chg="add del mod">
          <ac:chgData name="Patrick Alexandre Lourenço Rotolo" userId="S::patrick.rotolo@stratesys-ts.com::646d2465-382f-45cf-9100-a8cbe4ff3b62" providerId="AD" clId="Web-{B392EB08-281F-407F-F18A-D8BE3707556F}" dt="2026-01-06T14:57:13.103" v="330"/>
          <ac:spMkLst>
            <pc:docMk/>
            <pc:sldMk cId="284578372" sldId="391"/>
            <ac:spMk id="123" creationId="{587FCF49-C362-4782-0170-4665390E739F}"/>
          </ac:spMkLst>
        </pc:spChg>
        <pc:spChg chg="add del mod">
          <ac:chgData name="Patrick Alexandre Lourenço Rotolo" userId="S::patrick.rotolo@stratesys-ts.com::646d2465-382f-45cf-9100-a8cbe4ff3b62" providerId="AD" clId="Web-{B392EB08-281F-407F-F18A-D8BE3707556F}" dt="2026-01-06T14:57:13.103" v="329"/>
          <ac:spMkLst>
            <pc:docMk/>
            <pc:sldMk cId="284578372" sldId="391"/>
            <ac:spMk id="125" creationId="{0D21431D-B8A5-0C72-8A7A-E96A234DF105}"/>
          </ac:spMkLst>
        </pc:spChg>
        <pc:spChg chg="add del mod">
          <ac:chgData name="Patrick Alexandre Lourenço Rotolo" userId="S::patrick.rotolo@stratesys-ts.com::646d2465-382f-45cf-9100-a8cbe4ff3b62" providerId="AD" clId="Web-{B392EB08-281F-407F-F18A-D8BE3707556F}" dt="2026-01-06T14:57:13.103" v="328"/>
          <ac:spMkLst>
            <pc:docMk/>
            <pc:sldMk cId="284578372" sldId="391"/>
            <ac:spMk id="127" creationId="{32D3CDB4-3AC9-2753-3E7B-C961C8A7D57D}"/>
          </ac:spMkLst>
        </pc:spChg>
        <pc:spChg chg="add del mod">
          <ac:chgData name="Patrick Alexandre Lourenço Rotolo" userId="S::patrick.rotolo@stratesys-ts.com::646d2465-382f-45cf-9100-a8cbe4ff3b62" providerId="AD" clId="Web-{B392EB08-281F-407F-F18A-D8BE3707556F}" dt="2026-01-06T14:57:13.103" v="327"/>
          <ac:spMkLst>
            <pc:docMk/>
            <pc:sldMk cId="284578372" sldId="391"/>
            <ac:spMk id="129" creationId="{9F87680D-E5ED-A920-581B-C6891C35A4C3}"/>
          </ac:spMkLst>
        </pc:spChg>
        <pc:spChg chg="add del mod">
          <ac:chgData name="Patrick Alexandre Lourenço Rotolo" userId="S::patrick.rotolo@stratesys-ts.com::646d2465-382f-45cf-9100-a8cbe4ff3b62" providerId="AD" clId="Web-{B392EB08-281F-407F-F18A-D8BE3707556F}" dt="2026-01-06T14:57:13.103" v="326"/>
          <ac:spMkLst>
            <pc:docMk/>
            <pc:sldMk cId="284578372" sldId="391"/>
            <ac:spMk id="131" creationId="{6ADCF015-CBC7-2130-F7CC-F9A777D86908}"/>
          </ac:spMkLst>
        </pc:spChg>
        <pc:spChg chg="add del mod">
          <ac:chgData name="Patrick Alexandre Lourenço Rotolo" userId="S::patrick.rotolo@stratesys-ts.com::646d2465-382f-45cf-9100-a8cbe4ff3b62" providerId="AD" clId="Web-{B392EB08-281F-407F-F18A-D8BE3707556F}" dt="2026-01-06T14:57:13.103" v="325"/>
          <ac:spMkLst>
            <pc:docMk/>
            <pc:sldMk cId="284578372" sldId="391"/>
            <ac:spMk id="133" creationId="{80605E0F-93E2-AB4B-BBE0-0365F5794473}"/>
          </ac:spMkLst>
        </pc:spChg>
        <pc:spChg chg="add del mod">
          <ac:chgData name="Patrick Alexandre Lourenço Rotolo" userId="S::patrick.rotolo@stratesys-ts.com::646d2465-382f-45cf-9100-a8cbe4ff3b62" providerId="AD" clId="Web-{B392EB08-281F-407F-F18A-D8BE3707556F}" dt="2026-01-06T14:57:13.103" v="324"/>
          <ac:spMkLst>
            <pc:docMk/>
            <pc:sldMk cId="284578372" sldId="391"/>
            <ac:spMk id="135" creationId="{43D8A5A9-E597-2AB6-87A7-257E3045ECAD}"/>
          </ac:spMkLst>
        </pc:spChg>
        <pc:spChg chg="add del mod">
          <ac:chgData name="Patrick Alexandre Lourenço Rotolo" userId="S::patrick.rotolo@stratesys-ts.com::646d2465-382f-45cf-9100-a8cbe4ff3b62" providerId="AD" clId="Web-{B392EB08-281F-407F-F18A-D8BE3707556F}" dt="2026-01-06T14:57:13.103" v="323"/>
          <ac:spMkLst>
            <pc:docMk/>
            <pc:sldMk cId="284578372" sldId="391"/>
            <ac:spMk id="137" creationId="{B9E881B3-F082-D389-9E68-D90E3BD9B975}"/>
          </ac:spMkLst>
        </pc:spChg>
        <pc:spChg chg="add del mod">
          <ac:chgData name="Patrick Alexandre Lourenço Rotolo" userId="S::patrick.rotolo@stratesys-ts.com::646d2465-382f-45cf-9100-a8cbe4ff3b62" providerId="AD" clId="Web-{B392EB08-281F-407F-F18A-D8BE3707556F}" dt="2026-01-06T14:57:13.103" v="322"/>
          <ac:spMkLst>
            <pc:docMk/>
            <pc:sldMk cId="284578372" sldId="391"/>
            <ac:spMk id="139" creationId="{B5A57095-92D1-6618-580B-94E194DA3E7C}"/>
          </ac:spMkLst>
        </pc:spChg>
        <pc:spChg chg="add del mod">
          <ac:chgData name="Patrick Alexandre Lourenço Rotolo" userId="S::patrick.rotolo@stratesys-ts.com::646d2465-382f-45cf-9100-a8cbe4ff3b62" providerId="AD" clId="Web-{B392EB08-281F-407F-F18A-D8BE3707556F}" dt="2026-01-06T14:57:13.103" v="321"/>
          <ac:spMkLst>
            <pc:docMk/>
            <pc:sldMk cId="284578372" sldId="391"/>
            <ac:spMk id="141" creationId="{33A52B2E-50D0-4579-1200-D9BBDD882846}"/>
          </ac:spMkLst>
        </pc:spChg>
        <pc:spChg chg="add del mod">
          <ac:chgData name="Patrick Alexandre Lourenço Rotolo" userId="S::patrick.rotolo@stratesys-ts.com::646d2465-382f-45cf-9100-a8cbe4ff3b62" providerId="AD" clId="Web-{B392EB08-281F-407F-F18A-D8BE3707556F}" dt="2026-01-06T14:57:13.103" v="320"/>
          <ac:spMkLst>
            <pc:docMk/>
            <pc:sldMk cId="284578372" sldId="391"/>
            <ac:spMk id="143" creationId="{168ADDE3-D94E-840C-91D1-B2CEDFD1AB56}"/>
          </ac:spMkLst>
        </pc:spChg>
        <pc:spChg chg="add del mod">
          <ac:chgData name="Patrick Alexandre Lourenço Rotolo" userId="S::patrick.rotolo@stratesys-ts.com::646d2465-382f-45cf-9100-a8cbe4ff3b62" providerId="AD" clId="Web-{B392EB08-281F-407F-F18A-D8BE3707556F}" dt="2026-01-06T14:57:13.103" v="319"/>
          <ac:spMkLst>
            <pc:docMk/>
            <pc:sldMk cId="284578372" sldId="391"/>
            <ac:spMk id="145" creationId="{98FDDF3C-5F11-1855-85F7-020797803125}"/>
          </ac:spMkLst>
        </pc:spChg>
        <pc:spChg chg="add del mod">
          <ac:chgData name="Patrick Alexandre Lourenço Rotolo" userId="S::patrick.rotolo@stratesys-ts.com::646d2465-382f-45cf-9100-a8cbe4ff3b62" providerId="AD" clId="Web-{B392EB08-281F-407F-F18A-D8BE3707556F}" dt="2026-01-06T14:57:13.087" v="318"/>
          <ac:spMkLst>
            <pc:docMk/>
            <pc:sldMk cId="284578372" sldId="391"/>
            <ac:spMk id="147" creationId="{841DDDE8-62DC-2ADC-1784-80AD69D80F5D}"/>
          </ac:spMkLst>
        </pc:spChg>
        <pc:spChg chg="add del mod">
          <ac:chgData name="Patrick Alexandre Lourenço Rotolo" userId="S::patrick.rotolo@stratesys-ts.com::646d2465-382f-45cf-9100-a8cbe4ff3b62" providerId="AD" clId="Web-{B392EB08-281F-407F-F18A-D8BE3707556F}" dt="2026-01-06T14:57:13.087" v="317"/>
          <ac:spMkLst>
            <pc:docMk/>
            <pc:sldMk cId="284578372" sldId="391"/>
            <ac:spMk id="149" creationId="{C754B755-1890-E0C7-40A7-DCA5B1A38DEB}"/>
          </ac:spMkLst>
        </pc:spChg>
        <pc:spChg chg="add del mod">
          <ac:chgData name="Patrick Alexandre Lourenço Rotolo" userId="S::patrick.rotolo@stratesys-ts.com::646d2465-382f-45cf-9100-a8cbe4ff3b62" providerId="AD" clId="Web-{B392EB08-281F-407F-F18A-D8BE3707556F}" dt="2026-01-06T14:57:13.087" v="316"/>
          <ac:spMkLst>
            <pc:docMk/>
            <pc:sldMk cId="284578372" sldId="391"/>
            <ac:spMk id="151" creationId="{F5DD225A-800F-D97F-A204-1694835E5A43}"/>
          </ac:spMkLst>
        </pc:spChg>
        <pc:spChg chg="add del mod">
          <ac:chgData name="Patrick Alexandre Lourenço Rotolo" userId="S::patrick.rotolo@stratesys-ts.com::646d2465-382f-45cf-9100-a8cbe4ff3b62" providerId="AD" clId="Web-{B392EB08-281F-407F-F18A-D8BE3707556F}" dt="2026-01-06T14:57:13.087" v="315"/>
          <ac:spMkLst>
            <pc:docMk/>
            <pc:sldMk cId="284578372" sldId="391"/>
            <ac:spMk id="153" creationId="{F10D6874-B7C2-D0BF-18BF-D3C78829B09B}"/>
          </ac:spMkLst>
        </pc:spChg>
        <pc:spChg chg="add del mod">
          <ac:chgData name="Patrick Alexandre Lourenço Rotolo" userId="S::patrick.rotolo@stratesys-ts.com::646d2465-382f-45cf-9100-a8cbe4ff3b62" providerId="AD" clId="Web-{B392EB08-281F-407F-F18A-D8BE3707556F}" dt="2026-01-06T14:57:13.087" v="314"/>
          <ac:spMkLst>
            <pc:docMk/>
            <pc:sldMk cId="284578372" sldId="391"/>
            <ac:spMk id="155" creationId="{906170B3-BACB-81F3-3E01-C35B27D1AED5}"/>
          </ac:spMkLst>
        </pc:spChg>
        <pc:spChg chg="add del mod">
          <ac:chgData name="Patrick Alexandre Lourenço Rotolo" userId="S::patrick.rotolo@stratesys-ts.com::646d2465-382f-45cf-9100-a8cbe4ff3b62" providerId="AD" clId="Web-{B392EB08-281F-407F-F18A-D8BE3707556F}" dt="2026-01-06T14:57:13.087" v="313"/>
          <ac:spMkLst>
            <pc:docMk/>
            <pc:sldMk cId="284578372" sldId="391"/>
            <ac:spMk id="157" creationId="{7AFA7ABF-D2D0-384B-09B9-BF5F7F8EE661}"/>
          </ac:spMkLst>
        </pc:spChg>
        <pc:spChg chg="add del mod">
          <ac:chgData name="Patrick Alexandre Lourenço Rotolo" userId="S::patrick.rotolo@stratesys-ts.com::646d2465-382f-45cf-9100-a8cbe4ff3b62" providerId="AD" clId="Web-{B392EB08-281F-407F-F18A-D8BE3707556F}" dt="2026-01-06T14:57:13.087" v="312"/>
          <ac:spMkLst>
            <pc:docMk/>
            <pc:sldMk cId="284578372" sldId="391"/>
            <ac:spMk id="159" creationId="{F50134D4-8C2C-0E9F-ACCD-54AF1B998A67}"/>
          </ac:spMkLst>
        </pc:spChg>
        <pc:spChg chg="add del mod">
          <ac:chgData name="Patrick Alexandre Lourenço Rotolo" userId="S::patrick.rotolo@stratesys-ts.com::646d2465-382f-45cf-9100-a8cbe4ff3b62" providerId="AD" clId="Web-{B392EB08-281F-407F-F18A-D8BE3707556F}" dt="2026-01-06T14:57:13.087" v="311"/>
          <ac:spMkLst>
            <pc:docMk/>
            <pc:sldMk cId="284578372" sldId="391"/>
            <ac:spMk id="161" creationId="{BC6EDCDF-44F5-9F90-422B-DD11B674C429}"/>
          </ac:spMkLst>
        </pc:spChg>
        <pc:spChg chg="add del mod">
          <ac:chgData name="Patrick Alexandre Lourenço Rotolo" userId="S::patrick.rotolo@stratesys-ts.com::646d2465-382f-45cf-9100-a8cbe4ff3b62" providerId="AD" clId="Web-{B392EB08-281F-407F-F18A-D8BE3707556F}" dt="2026-01-06T14:57:13.087" v="310"/>
          <ac:spMkLst>
            <pc:docMk/>
            <pc:sldMk cId="284578372" sldId="391"/>
            <ac:spMk id="163" creationId="{08C4D72C-5D04-DA48-4C89-3BD9FDE25BDD}"/>
          </ac:spMkLst>
        </pc:spChg>
        <pc:spChg chg="add del mod">
          <ac:chgData name="Patrick Alexandre Lourenço Rotolo" userId="S::patrick.rotolo@stratesys-ts.com::646d2465-382f-45cf-9100-a8cbe4ff3b62" providerId="AD" clId="Web-{B392EB08-281F-407F-F18A-D8BE3707556F}" dt="2026-01-06T14:57:13.087" v="309"/>
          <ac:spMkLst>
            <pc:docMk/>
            <pc:sldMk cId="284578372" sldId="391"/>
            <ac:spMk id="165" creationId="{81EC2CDC-870D-6A13-806F-11222E98E692}"/>
          </ac:spMkLst>
        </pc:spChg>
        <pc:spChg chg="add del mod">
          <ac:chgData name="Patrick Alexandre Lourenço Rotolo" userId="S::patrick.rotolo@stratesys-ts.com::646d2465-382f-45cf-9100-a8cbe4ff3b62" providerId="AD" clId="Web-{B392EB08-281F-407F-F18A-D8BE3707556F}" dt="2026-01-06T14:57:13.087" v="308"/>
          <ac:spMkLst>
            <pc:docMk/>
            <pc:sldMk cId="284578372" sldId="391"/>
            <ac:spMk id="167" creationId="{72B81BAD-1D3F-7620-E582-2F121E7DED0E}"/>
          </ac:spMkLst>
        </pc:spChg>
        <pc:spChg chg="add del mod">
          <ac:chgData name="Patrick Alexandre Lourenço Rotolo" userId="S::patrick.rotolo@stratesys-ts.com::646d2465-382f-45cf-9100-a8cbe4ff3b62" providerId="AD" clId="Web-{B392EB08-281F-407F-F18A-D8BE3707556F}" dt="2026-01-06T14:57:13.087" v="307"/>
          <ac:spMkLst>
            <pc:docMk/>
            <pc:sldMk cId="284578372" sldId="391"/>
            <ac:spMk id="169" creationId="{BD02686F-920D-6272-7E14-82C67C3730DF}"/>
          </ac:spMkLst>
        </pc:spChg>
        <pc:spChg chg="add del mod">
          <ac:chgData name="Patrick Alexandre Lourenço Rotolo" userId="S::patrick.rotolo@stratesys-ts.com::646d2465-382f-45cf-9100-a8cbe4ff3b62" providerId="AD" clId="Web-{B392EB08-281F-407F-F18A-D8BE3707556F}" dt="2026-01-06T14:57:13.087" v="306"/>
          <ac:spMkLst>
            <pc:docMk/>
            <pc:sldMk cId="284578372" sldId="391"/>
            <ac:spMk id="171" creationId="{B083F21B-C447-DEAD-3A9F-C5568B0DE828}"/>
          </ac:spMkLst>
        </pc:spChg>
        <pc:spChg chg="add mod">
          <ac:chgData name="Patrick Alexandre Lourenço Rotolo" userId="S::patrick.rotolo@stratesys-ts.com::646d2465-382f-45cf-9100-a8cbe4ff3b62" providerId="AD" clId="Web-{B392EB08-281F-407F-F18A-D8BE3707556F}" dt="2026-01-06T15:02:54.767" v="357"/>
          <ac:spMkLst>
            <pc:docMk/>
            <pc:sldMk cId="284578372" sldId="391"/>
            <ac:spMk id="175" creationId="{A2A22889-10E2-4F83-8054-8F8C19F89B2E}"/>
          </ac:spMkLst>
        </pc:spChg>
        <pc:spChg chg="add mod">
          <ac:chgData name="Patrick Alexandre Lourenço Rotolo" userId="S::patrick.rotolo@stratesys-ts.com::646d2465-382f-45cf-9100-a8cbe4ff3b62" providerId="AD" clId="Web-{B392EB08-281F-407F-F18A-D8BE3707556F}" dt="2026-01-06T15:03:10.017" v="361"/>
          <ac:spMkLst>
            <pc:docMk/>
            <pc:sldMk cId="284578372" sldId="391"/>
            <ac:spMk id="176" creationId="{802EE150-F8D8-524B-8A95-82098223A0A0}"/>
          </ac:spMkLst>
        </pc:spChg>
        <pc:spChg chg="add mod">
          <ac:chgData name="Patrick Alexandre Lourenço Rotolo" userId="S::patrick.rotolo@stratesys-ts.com::646d2465-382f-45cf-9100-a8cbe4ff3b62" providerId="AD" clId="Web-{B392EB08-281F-407F-F18A-D8BE3707556F}" dt="2026-01-06T15:03:19.095" v="364"/>
          <ac:spMkLst>
            <pc:docMk/>
            <pc:sldMk cId="284578372" sldId="391"/>
            <ac:spMk id="177" creationId="{7D963109-D6C5-74F5-DA93-58CD094450C8}"/>
          </ac:spMkLst>
        </pc:spChg>
        <pc:spChg chg="add mod">
          <ac:chgData name="Patrick Alexandre Lourenço Rotolo" userId="S::patrick.rotolo@stratesys-ts.com::646d2465-382f-45cf-9100-a8cbe4ff3b62" providerId="AD" clId="Web-{B392EB08-281F-407F-F18A-D8BE3707556F}" dt="2026-01-06T15:03:33.158" v="369"/>
          <ac:spMkLst>
            <pc:docMk/>
            <pc:sldMk cId="284578372" sldId="391"/>
            <ac:spMk id="178" creationId="{1B174DB9-16A2-73E0-609E-C747A37E2464}"/>
          </ac:spMkLst>
        </pc:spChg>
        <pc:spChg chg="add mod">
          <ac:chgData name="Patrick Alexandre Lourenço Rotolo" userId="S::patrick.rotolo@stratesys-ts.com::646d2465-382f-45cf-9100-a8cbe4ff3b62" providerId="AD" clId="Web-{B392EB08-281F-407F-F18A-D8BE3707556F}" dt="2026-01-06T15:07:42.396" v="409" actId="1076"/>
          <ac:spMkLst>
            <pc:docMk/>
            <pc:sldMk cId="284578372" sldId="391"/>
            <ac:spMk id="179" creationId="{ED0F785E-84A1-E5BF-B277-63CF81B62D69}"/>
          </ac:spMkLst>
        </pc:spChg>
        <pc:spChg chg="add mod">
          <ac:chgData name="Patrick Alexandre Lourenço Rotolo" userId="S::patrick.rotolo@stratesys-ts.com::646d2465-382f-45cf-9100-a8cbe4ff3b62" providerId="AD" clId="Web-{B392EB08-281F-407F-F18A-D8BE3707556F}" dt="2026-01-06T15:08:13.572" v="411" actId="1076"/>
          <ac:spMkLst>
            <pc:docMk/>
            <pc:sldMk cId="284578372" sldId="391"/>
            <ac:spMk id="180" creationId="{5F370BC3-AB81-9B23-FE9D-A663E8EF2DD5}"/>
          </ac:spMkLst>
        </pc:spChg>
        <pc:spChg chg="add mod">
          <ac:chgData name="Patrick Alexandre Lourenço Rotolo" userId="S::patrick.rotolo@stratesys-ts.com::646d2465-382f-45cf-9100-a8cbe4ff3b62" providerId="AD" clId="Web-{B392EB08-281F-407F-F18A-D8BE3707556F}" dt="2026-01-06T15:09:30.422" v="417" actId="1076"/>
          <ac:spMkLst>
            <pc:docMk/>
            <pc:sldMk cId="284578372" sldId="391"/>
            <ac:spMk id="181" creationId="{9D3C8F9E-04A3-C429-C0E1-EBD9A3C8B7E2}"/>
          </ac:spMkLst>
        </pc:spChg>
        <pc:spChg chg="add mod">
          <ac:chgData name="Patrick Alexandre Lourenço Rotolo" userId="S::patrick.rotolo@stratesys-ts.com::646d2465-382f-45cf-9100-a8cbe4ff3b62" providerId="AD" clId="Web-{B392EB08-281F-407F-F18A-D8BE3707556F}" dt="2026-01-06T15:08:38.043" v="415" actId="1076"/>
          <ac:spMkLst>
            <pc:docMk/>
            <pc:sldMk cId="284578372" sldId="391"/>
            <ac:spMk id="182" creationId="{F7D1E3BD-DA7E-965F-9CD2-B393D3807CD9}"/>
          </ac:spMkLst>
        </pc:spChg>
        <pc:picChg chg="add del">
          <ac:chgData name="Patrick Alexandre Lourenço Rotolo" userId="S::patrick.rotolo@stratesys-ts.com::646d2465-382f-45cf-9100-a8cbe4ff3b62" providerId="AD" clId="Web-{B392EB08-281F-407F-F18A-D8BE3707556F}" dt="2026-01-06T14:53:27.420" v="138"/>
          <ac:picMkLst>
            <pc:docMk/>
            <pc:sldMk cId="284578372" sldId="391"/>
            <ac:picMk id="4" creationId="{D324134C-A982-0B70-A95C-A23EFE28251A}"/>
          </ac:picMkLst>
        </pc:picChg>
        <pc:picChg chg="add del">
          <ac:chgData name="Patrick Alexandre Lourenço Rotolo" userId="S::patrick.rotolo@stratesys-ts.com::646d2465-382f-45cf-9100-a8cbe4ff3b62" providerId="AD" clId="Web-{B392EB08-281F-407F-F18A-D8BE3707556F}" dt="2026-01-06T14:56:30.914" v="165"/>
          <ac:picMkLst>
            <pc:docMk/>
            <pc:sldMk cId="284578372" sldId="391"/>
            <ac:picMk id="8" creationId="{346CB9FF-155C-D032-8807-CE8DDDEDF5CD}"/>
          </ac:picMkLst>
        </pc:picChg>
        <pc:picChg chg="add del">
          <ac:chgData name="Patrick Alexandre Lourenço Rotolo" userId="S::patrick.rotolo@stratesys-ts.com::646d2465-382f-45cf-9100-a8cbe4ff3b62" providerId="AD" clId="Web-{B392EB08-281F-407F-F18A-D8BE3707556F}" dt="2026-01-06T14:56:38.523" v="221"/>
          <ac:picMkLst>
            <pc:docMk/>
            <pc:sldMk cId="284578372" sldId="391"/>
            <ac:picMk id="61" creationId="{2A3C30CB-BCAE-08DC-4B10-CF8CA3767F4A}"/>
          </ac:picMkLst>
        </pc:picChg>
        <pc:picChg chg="add del">
          <ac:chgData name="Patrick Alexandre Lourenço Rotolo" userId="S::patrick.rotolo@stratesys-ts.com::646d2465-382f-45cf-9100-a8cbe4ff3b62" providerId="AD" clId="Web-{B392EB08-281F-407F-F18A-D8BE3707556F}" dt="2026-01-06T14:56:38.523" v="219"/>
          <ac:picMkLst>
            <pc:docMk/>
            <pc:sldMk cId="284578372" sldId="391"/>
            <ac:picMk id="65" creationId="{9CED2FB8-04F2-6EE6-96F6-565229490733}"/>
          </ac:picMkLst>
        </pc:picChg>
        <pc:picChg chg="add del mod">
          <ac:chgData name="Patrick Alexandre Lourenço Rotolo" userId="S::patrick.rotolo@stratesys-ts.com::646d2465-382f-45cf-9100-a8cbe4ff3b62" providerId="AD" clId="Web-{B392EB08-281F-407F-F18A-D8BE3707556F}" dt="2026-01-06T14:57:13.103" v="333"/>
          <ac:picMkLst>
            <pc:docMk/>
            <pc:sldMk cId="284578372" sldId="391"/>
            <ac:picMk id="117" creationId="{024B2500-F8E7-A410-6C88-56EC892F6EE1}"/>
          </ac:picMkLst>
        </pc:picChg>
        <pc:picChg chg="add del mod">
          <ac:chgData name="Patrick Alexandre Lourenço Rotolo" userId="S::patrick.rotolo@stratesys-ts.com::646d2465-382f-45cf-9100-a8cbe4ff3b62" providerId="AD" clId="Web-{B392EB08-281F-407F-F18A-D8BE3707556F}" dt="2026-01-06T14:57:13.103" v="331"/>
          <ac:picMkLst>
            <pc:docMk/>
            <pc:sldMk cId="284578372" sldId="391"/>
            <ac:picMk id="121" creationId="{2FA095BA-3A9D-89F6-5359-B79AFB07BA06}"/>
          </ac:picMkLst>
        </pc:picChg>
        <pc:picChg chg="add del mod">
          <ac:chgData name="Patrick Alexandre Lourenço Rotolo" userId="S::patrick.rotolo@stratesys-ts.com::646d2465-382f-45cf-9100-a8cbe4ff3b62" providerId="AD" clId="Web-{B392EB08-281F-407F-F18A-D8BE3707556F}" dt="2026-01-06T14:59:42.497" v="340"/>
          <ac:picMkLst>
            <pc:docMk/>
            <pc:sldMk cId="284578372" sldId="391"/>
            <ac:picMk id="172" creationId="{BEA89362-A9B4-1BD4-73B1-CAA173A76E2A}"/>
          </ac:picMkLst>
        </pc:picChg>
        <pc:picChg chg="add del mod">
          <ac:chgData name="Patrick Alexandre Lourenço Rotolo" userId="S::patrick.rotolo@stratesys-ts.com::646d2465-382f-45cf-9100-a8cbe4ff3b62" providerId="AD" clId="Web-{B392EB08-281F-407F-F18A-D8BE3707556F}" dt="2026-01-06T15:01:19.937" v="346"/>
          <ac:picMkLst>
            <pc:docMk/>
            <pc:sldMk cId="284578372" sldId="391"/>
            <ac:picMk id="173" creationId="{C2E0976D-C686-B615-3746-32CE2B58205E}"/>
          </ac:picMkLst>
        </pc:picChg>
        <pc:picChg chg="add mod">
          <ac:chgData name="Patrick Alexandre Lourenço Rotolo" userId="S::patrick.rotolo@stratesys-ts.com::646d2465-382f-45cf-9100-a8cbe4ff3b62" providerId="AD" clId="Web-{B392EB08-281F-407F-F18A-D8BE3707556F}" dt="2026-01-06T15:02:12.438" v="351" actId="1076"/>
          <ac:picMkLst>
            <pc:docMk/>
            <pc:sldMk cId="284578372" sldId="391"/>
            <ac:picMk id="174" creationId="{4173E035-61C0-71B0-4BC7-378708EEFDBB}"/>
          </ac:picMkLst>
        </pc:picChg>
      </pc:sldChg>
      <pc:sldMasterChg chg="addSldLayout">
        <pc:chgData name="Patrick Alexandre Lourenço Rotolo" userId="S::patrick.rotolo@stratesys-ts.com::646d2465-382f-45cf-9100-a8cbe4ff3b62" providerId="AD" clId="Web-{B392EB08-281F-407F-F18A-D8BE3707556F}" dt="2026-01-06T14:39:59.596" v="0"/>
        <pc:sldMasterMkLst>
          <pc:docMk/>
          <pc:sldMasterMk cId="2056641330" sldId="2147483721"/>
        </pc:sldMasterMkLst>
        <pc:sldLayoutChg chg="add replId">
          <pc:chgData name="Patrick Alexandre Lourenço Rotolo" userId="S::patrick.rotolo@stratesys-ts.com::646d2465-382f-45cf-9100-a8cbe4ff3b62" providerId="AD" clId="Web-{B392EB08-281F-407F-F18A-D8BE3707556F}" dt="2026-01-06T14:39:59.596" v="0"/>
          <pc:sldLayoutMkLst>
            <pc:docMk/>
            <pc:sldMasterMk cId="2056641330" sldId="2147483721"/>
            <pc:sldLayoutMk cId="89753540" sldId="2147483760"/>
          </pc:sldLayoutMkLst>
        </pc:sldLayoutChg>
      </pc:sldMasterChg>
    </pc:docChg>
  </pc:docChgLst>
  <pc:docChgLst>
    <pc:chgData name="Patrick Alexandre Lourenço Rotolo" userId="S::patrick.rotolo@stratesys-ts.com::646d2465-382f-45cf-9100-a8cbe4ff3b62" providerId="AD" clId="Web-{BA0D22D5-4B6C-42E5-0834-48875CD49D02}"/>
    <pc:docChg chg="modSld">
      <pc:chgData name="Patrick Alexandre Lourenço Rotolo" userId="S::patrick.rotolo@stratesys-ts.com::646d2465-382f-45cf-9100-a8cbe4ff3b62" providerId="AD" clId="Web-{BA0D22D5-4B6C-42E5-0834-48875CD49D02}" dt="2025-12-15T15:03:29.237" v="409"/>
      <pc:docMkLst>
        <pc:docMk/>
      </pc:docMkLst>
      <pc:sldChg chg="modNotes">
        <pc:chgData name="Patrick Alexandre Lourenço Rotolo" userId="S::patrick.rotolo@stratesys-ts.com::646d2465-382f-45cf-9100-a8cbe4ff3b62" providerId="AD" clId="Web-{BA0D22D5-4B6C-42E5-0834-48875CD49D02}" dt="2025-12-15T15:03:29.237" v="409"/>
        <pc:sldMkLst>
          <pc:docMk/>
          <pc:sldMk cId="171334983" sldId="371"/>
        </pc:sldMkLst>
      </pc:sldChg>
    </pc:docChg>
  </pc:docChgLst>
  <pc:docChgLst>
    <pc:chgData name="Manuel Marrón Cascudo" userId="620aeb60-585d-4784-be1a-938e45fdef7a" providerId="ADAL" clId="{3DA4C3ED-F376-46E3-BACC-B8A649FC654B}"/>
    <pc:docChg chg="undo redo custSel addSld delSld modSld sldOrd modMainMaster">
      <pc:chgData name="Manuel Marrón Cascudo" userId="620aeb60-585d-4784-be1a-938e45fdef7a" providerId="ADAL" clId="{3DA4C3ED-F376-46E3-BACC-B8A649FC654B}" dt="2026-01-02T11:34:18.693" v="13094" actId="20577"/>
      <pc:docMkLst>
        <pc:docMk/>
      </pc:docMkLst>
      <pc:sldChg chg="addSp delSp modSp mod">
        <pc:chgData name="Manuel Marrón Cascudo" userId="620aeb60-585d-4784-be1a-938e45fdef7a" providerId="ADAL" clId="{3DA4C3ED-F376-46E3-BACC-B8A649FC654B}" dt="2025-12-09T08:44:40.472" v="9883" actId="1076"/>
        <pc:sldMkLst>
          <pc:docMk/>
          <pc:sldMk cId="240783904" sldId="347"/>
        </pc:sldMkLst>
        <pc:picChg chg="add mod">
          <ac:chgData name="Manuel Marrón Cascudo" userId="620aeb60-585d-4784-be1a-938e45fdef7a" providerId="ADAL" clId="{3DA4C3ED-F376-46E3-BACC-B8A649FC654B}" dt="2025-12-09T08:44:40.472" v="9883" actId="1076"/>
          <ac:picMkLst>
            <pc:docMk/>
            <pc:sldMk cId="240783904" sldId="347"/>
            <ac:picMk id="11" creationId="{6565BB2F-1618-464A-BF26-B4B820ABD029}"/>
          </ac:picMkLst>
        </pc:picChg>
      </pc:sldChg>
      <pc:sldChg chg="addSp delSp modSp mod modClrScheme chgLayout">
        <pc:chgData name="Manuel Marrón Cascudo" userId="620aeb60-585d-4784-be1a-938e45fdef7a" providerId="ADAL" clId="{3DA4C3ED-F376-46E3-BACC-B8A649FC654B}" dt="2025-12-12T09:33:38.350" v="10302"/>
        <pc:sldMkLst>
          <pc:docMk/>
          <pc:sldMk cId="241731069" sldId="352"/>
        </pc:sldMkLst>
        <pc:spChg chg="mod ord">
          <ac:chgData name="Manuel Marrón Cascudo" userId="620aeb60-585d-4784-be1a-938e45fdef7a" providerId="ADAL" clId="{3DA4C3ED-F376-46E3-BACC-B8A649FC654B}" dt="2025-12-12T09:00:25.297" v="10114" actId="700"/>
          <ac:spMkLst>
            <pc:docMk/>
            <pc:sldMk cId="241731069" sldId="352"/>
            <ac:spMk id="71" creationId="{5597AB46-5B46-733F-C5C4-7F7CEEDDC044}"/>
          </ac:spMkLst>
        </pc:spChg>
        <pc:graphicFrameChg chg="mod modGraphic">
          <ac:chgData name="Manuel Marrón Cascudo" userId="620aeb60-585d-4784-be1a-938e45fdef7a" providerId="ADAL" clId="{3DA4C3ED-F376-46E3-BACC-B8A649FC654B}" dt="2025-12-12T09:33:38.350" v="10302"/>
          <ac:graphicFrameMkLst>
            <pc:docMk/>
            <pc:sldMk cId="241731069" sldId="352"/>
            <ac:graphicFrameMk id="2" creationId="{FD93FE9F-3810-3A24-4BB1-8F0DB8344912}"/>
          </ac:graphicFrameMkLst>
        </pc:graphicFrameChg>
        <pc:picChg chg="add mod">
          <ac:chgData name="Manuel Marrón Cascudo" userId="620aeb60-585d-4784-be1a-938e45fdef7a" providerId="ADAL" clId="{3DA4C3ED-F376-46E3-BACC-B8A649FC654B}" dt="2025-12-09T08:43:02.046" v="9818" actId="1037"/>
          <ac:picMkLst>
            <pc:docMk/>
            <pc:sldMk cId="241731069" sldId="352"/>
            <ac:picMk id="6" creationId="{5A63D205-CA86-25C2-84BD-97C3DA90C254}"/>
          </ac:picMkLst>
        </pc:picChg>
        <pc:picChg chg="add mod">
          <ac:chgData name="Manuel Marrón Cascudo" userId="620aeb60-585d-4784-be1a-938e45fdef7a" providerId="ADAL" clId="{3DA4C3ED-F376-46E3-BACC-B8A649FC654B}" dt="2025-12-09T08:43:02.046" v="9818" actId="1037"/>
          <ac:picMkLst>
            <pc:docMk/>
            <pc:sldMk cId="241731069" sldId="352"/>
            <ac:picMk id="7" creationId="{8D65107A-745F-57F6-B900-E3EC20217F28}"/>
          </ac:picMkLst>
        </pc:picChg>
        <pc:picChg chg="add mod">
          <ac:chgData name="Manuel Marrón Cascudo" userId="620aeb60-585d-4784-be1a-938e45fdef7a" providerId="ADAL" clId="{3DA4C3ED-F376-46E3-BACC-B8A649FC654B}" dt="2025-12-09T08:43:02.046" v="9818" actId="1037"/>
          <ac:picMkLst>
            <pc:docMk/>
            <pc:sldMk cId="241731069" sldId="352"/>
            <ac:picMk id="8" creationId="{2FD75FA3-CF03-7927-842F-414F750F00ED}"/>
          </ac:picMkLst>
        </pc:picChg>
        <pc:picChg chg="add mod">
          <ac:chgData name="Manuel Marrón Cascudo" userId="620aeb60-585d-4784-be1a-938e45fdef7a" providerId="ADAL" clId="{3DA4C3ED-F376-46E3-BACC-B8A649FC654B}" dt="2025-12-09T08:43:02.046" v="9818" actId="1037"/>
          <ac:picMkLst>
            <pc:docMk/>
            <pc:sldMk cId="241731069" sldId="352"/>
            <ac:picMk id="9" creationId="{38EF3A4E-5E25-60EB-C7D7-815E28C7247D}"/>
          </ac:picMkLst>
        </pc:picChg>
        <pc:picChg chg="add mod">
          <ac:chgData name="Manuel Marrón Cascudo" userId="620aeb60-585d-4784-be1a-938e45fdef7a" providerId="ADAL" clId="{3DA4C3ED-F376-46E3-BACC-B8A649FC654B}" dt="2025-12-09T08:43:02.046" v="9818" actId="1037"/>
          <ac:picMkLst>
            <pc:docMk/>
            <pc:sldMk cId="241731069" sldId="352"/>
            <ac:picMk id="10" creationId="{177C4A68-3336-B6E7-401E-21563F306E07}"/>
          </ac:picMkLst>
        </pc:picChg>
      </pc:sldChg>
      <pc:sldChg chg="addSp delSp modSp add mod modClrScheme chgLayout">
        <pc:chgData name="Manuel Marrón Cascudo" userId="620aeb60-585d-4784-be1a-938e45fdef7a" providerId="ADAL" clId="{3DA4C3ED-F376-46E3-BACC-B8A649FC654B}" dt="2025-12-12T09:46:06.265" v="10547" actId="478"/>
        <pc:sldMkLst>
          <pc:docMk/>
          <pc:sldMk cId="324979530" sldId="355"/>
        </pc:sldMkLst>
        <pc:spChg chg="mod">
          <ac:chgData name="Manuel Marrón Cascudo" userId="620aeb60-585d-4784-be1a-938e45fdef7a" providerId="ADAL" clId="{3DA4C3ED-F376-46E3-BACC-B8A649FC654B}" dt="2025-12-12T09:44:09.743" v="10476"/>
          <ac:spMkLst>
            <pc:docMk/>
            <pc:sldMk cId="324979530" sldId="355"/>
            <ac:spMk id="25" creationId="{49F3DFE5-C954-FCFB-90F0-6352546D298B}"/>
          </ac:spMkLst>
        </pc:spChg>
        <pc:spChg chg="mod">
          <ac:chgData name="Manuel Marrón Cascudo" userId="620aeb60-585d-4784-be1a-938e45fdef7a" providerId="ADAL" clId="{3DA4C3ED-F376-46E3-BACC-B8A649FC654B}" dt="2025-12-12T09:44:31.109" v="10509" actId="113"/>
          <ac:spMkLst>
            <pc:docMk/>
            <pc:sldMk cId="324979530" sldId="355"/>
            <ac:spMk id="26" creationId="{357D97DF-9A52-E1C6-507F-8A2ECEB5BA12}"/>
          </ac:spMkLst>
        </pc:spChg>
        <pc:spChg chg="mod">
          <ac:chgData name="Manuel Marrón Cascudo" userId="620aeb60-585d-4784-be1a-938e45fdef7a" providerId="ADAL" clId="{3DA4C3ED-F376-46E3-BACC-B8A649FC654B}" dt="2025-12-12T09:44:55.908" v="10513"/>
          <ac:spMkLst>
            <pc:docMk/>
            <pc:sldMk cId="324979530" sldId="355"/>
            <ac:spMk id="28" creationId="{050C91C7-923E-0A0A-1557-A22168835F01}"/>
          </ac:spMkLst>
        </pc:spChg>
        <pc:spChg chg="mod">
          <ac:chgData name="Manuel Marrón Cascudo" userId="620aeb60-585d-4784-be1a-938e45fdef7a" providerId="ADAL" clId="{3DA4C3ED-F376-46E3-BACC-B8A649FC654B}" dt="2025-12-12T09:45:07.400" v="10539" actId="20577"/>
          <ac:spMkLst>
            <pc:docMk/>
            <pc:sldMk cId="324979530" sldId="355"/>
            <ac:spMk id="29" creationId="{1A9714ED-6568-3852-1370-FB85DC9F4D5E}"/>
          </ac:spMkLst>
        </pc:spChg>
        <pc:spChg chg="mod ord">
          <ac:chgData name="Manuel Marrón Cascudo" userId="620aeb60-585d-4784-be1a-938e45fdef7a" providerId="ADAL" clId="{3DA4C3ED-F376-46E3-BACC-B8A649FC654B}" dt="2025-12-12T09:43:44.864" v="10475" actId="20577"/>
          <ac:spMkLst>
            <pc:docMk/>
            <pc:sldMk cId="324979530" sldId="355"/>
            <ac:spMk id="71" creationId="{C306FE1A-3782-AE71-6189-497FDA5C2813}"/>
          </ac:spMkLst>
        </pc:spChg>
        <pc:grpChg chg="add mod">
          <ac:chgData name="Manuel Marrón Cascudo" userId="620aeb60-585d-4784-be1a-938e45fdef7a" providerId="ADAL" clId="{3DA4C3ED-F376-46E3-BACC-B8A649FC654B}" dt="2025-12-12T09:44:43.840" v="10512" actId="1076"/>
          <ac:grpSpMkLst>
            <pc:docMk/>
            <pc:sldMk cId="324979530" sldId="355"/>
            <ac:grpSpMk id="24" creationId="{A0E97468-1DD7-B700-2CA3-14174D662B2B}"/>
          </ac:grpSpMkLst>
        </pc:grpChg>
        <pc:grpChg chg="add mod">
          <ac:chgData name="Manuel Marrón Cascudo" userId="620aeb60-585d-4784-be1a-938e45fdef7a" providerId="ADAL" clId="{3DA4C3ED-F376-46E3-BACC-B8A649FC654B}" dt="2025-12-12T09:44:58.424" v="10514" actId="1076"/>
          <ac:grpSpMkLst>
            <pc:docMk/>
            <pc:sldMk cId="324979530" sldId="355"/>
            <ac:grpSpMk id="27" creationId="{6CC8C123-D1E1-7E57-B2C0-5A98A64BE75B}"/>
          </ac:grpSpMkLst>
        </pc:grpChg>
        <pc:picChg chg="add mod">
          <ac:chgData name="Manuel Marrón Cascudo" userId="620aeb60-585d-4784-be1a-938e45fdef7a" providerId="ADAL" clId="{3DA4C3ED-F376-46E3-BACC-B8A649FC654B}" dt="2025-12-09T08:43:43.412" v="9819"/>
          <ac:picMkLst>
            <pc:docMk/>
            <pc:sldMk cId="324979530" sldId="355"/>
            <ac:picMk id="14" creationId="{89F20BC8-69A1-C505-E542-0EA0ABA272DD}"/>
          </ac:picMkLst>
        </pc:picChg>
        <pc:picChg chg="add mod">
          <ac:chgData name="Manuel Marrón Cascudo" userId="620aeb60-585d-4784-be1a-938e45fdef7a" providerId="ADAL" clId="{3DA4C3ED-F376-46E3-BACC-B8A649FC654B}" dt="2025-12-12T09:42:23.660" v="10356" actId="1076"/>
          <ac:picMkLst>
            <pc:docMk/>
            <pc:sldMk cId="324979530" sldId="355"/>
            <ac:picMk id="20" creationId="{E976C146-D1B6-E221-6380-813F659B8D2D}"/>
          </ac:picMkLst>
        </pc:picChg>
        <pc:picChg chg="add mod">
          <ac:chgData name="Manuel Marrón Cascudo" userId="620aeb60-585d-4784-be1a-938e45fdef7a" providerId="ADAL" clId="{3DA4C3ED-F376-46E3-BACC-B8A649FC654B}" dt="2025-12-12T09:46:03.195" v="10545" actId="14826"/>
          <ac:picMkLst>
            <pc:docMk/>
            <pc:sldMk cId="324979530" sldId="355"/>
            <ac:picMk id="22" creationId="{167535F0-32F7-C7A2-D9A9-83813321686F}"/>
          </ac:picMkLst>
        </pc:picChg>
        <pc:cxnChg chg="add mod">
          <ac:chgData name="Manuel Marrón Cascudo" userId="620aeb60-585d-4784-be1a-938e45fdef7a" providerId="ADAL" clId="{3DA4C3ED-F376-46E3-BACC-B8A649FC654B}" dt="2025-12-12T09:43:26.639" v="10453" actId="1036"/>
          <ac:cxnSpMkLst>
            <pc:docMk/>
            <pc:sldMk cId="324979530" sldId="355"/>
            <ac:cxnSpMk id="23" creationId="{3614A3D8-0AEC-22E0-6628-FD9CFBFE95A8}"/>
          </ac:cxnSpMkLst>
        </pc:cxnChg>
      </pc:sldChg>
      <pc:sldChg chg="ord">
        <pc:chgData name="Manuel Marrón Cascudo" userId="620aeb60-585d-4784-be1a-938e45fdef7a" providerId="ADAL" clId="{3DA4C3ED-F376-46E3-BACC-B8A649FC654B}" dt="2025-12-12T09:03:41.285" v="10178"/>
        <pc:sldMkLst>
          <pc:docMk/>
          <pc:sldMk cId="933688021" sldId="359"/>
        </pc:sldMkLst>
      </pc:sldChg>
      <pc:sldChg chg="addSp delSp modSp add mod ord modClrScheme chgLayout">
        <pc:chgData name="Manuel Marrón Cascudo" userId="620aeb60-585d-4784-be1a-938e45fdef7a" providerId="ADAL" clId="{3DA4C3ED-F376-46E3-BACC-B8A649FC654B}" dt="2025-12-12T09:45:38.431" v="10544" actId="478"/>
        <pc:sldMkLst>
          <pc:docMk/>
          <pc:sldMk cId="1832669886" sldId="361"/>
        </pc:sldMkLst>
        <pc:spChg chg="add mod">
          <ac:chgData name="Manuel Marrón Cascudo" userId="620aeb60-585d-4784-be1a-938e45fdef7a" providerId="ADAL" clId="{3DA4C3ED-F376-46E3-BACC-B8A649FC654B}" dt="2025-12-12T09:45:32.759" v="10543" actId="207"/>
          <ac:spMkLst>
            <pc:docMk/>
            <pc:sldMk cId="1832669886" sldId="361"/>
            <ac:spMk id="3" creationId="{BBA283EC-5400-9D34-511A-AE1E7688FEEB}"/>
          </ac:spMkLst>
        </pc:spChg>
        <pc:spChg chg="add mod">
          <ac:chgData name="Manuel Marrón Cascudo" userId="620aeb60-585d-4784-be1a-938e45fdef7a" providerId="ADAL" clId="{3DA4C3ED-F376-46E3-BACC-B8A649FC654B}" dt="2025-12-12T09:45:28.940" v="10542" actId="207"/>
          <ac:spMkLst>
            <pc:docMk/>
            <pc:sldMk cId="1832669886" sldId="361"/>
            <ac:spMk id="4" creationId="{5FC5F565-13F1-55B4-2A20-516E0CC5DC76}"/>
          </ac:spMkLst>
        </pc:spChg>
        <pc:spChg chg="add mod ord">
          <ac:chgData name="Manuel Marrón Cascudo" userId="620aeb60-585d-4784-be1a-938e45fdef7a" providerId="ADAL" clId="{3DA4C3ED-F376-46E3-BACC-B8A649FC654B}" dt="2025-12-12T09:41:19.787" v="10339" actId="14100"/>
          <ac:spMkLst>
            <pc:docMk/>
            <pc:sldMk cId="1832669886" sldId="361"/>
            <ac:spMk id="5" creationId="{BA6D1058-9526-59BB-333C-6686D3B6094F}"/>
          </ac:spMkLst>
        </pc:spChg>
        <pc:spChg chg="add mod ord">
          <ac:chgData name="Manuel Marrón Cascudo" userId="620aeb60-585d-4784-be1a-938e45fdef7a" providerId="ADAL" clId="{3DA4C3ED-F376-46E3-BACC-B8A649FC654B}" dt="2025-12-12T09:41:19.787" v="10339" actId="14100"/>
          <ac:spMkLst>
            <pc:docMk/>
            <pc:sldMk cId="1832669886" sldId="361"/>
            <ac:spMk id="6" creationId="{447C9816-3984-ADE5-94C4-736B1C572620}"/>
          </ac:spMkLst>
        </pc:spChg>
        <pc:spChg chg="add mod ord">
          <ac:chgData name="Manuel Marrón Cascudo" userId="620aeb60-585d-4784-be1a-938e45fdef7a" providerId="ADAL" clId="{3DA4C3ED-F376-46E3-BACC-B8A649FC654B}" dt="2025-12-12T09:41:19.787" v="10339" actId="14100"/>
          <ac:spMkLst>
            <pc:docMk/>
            <pc:sldMk cId="1832669886" sldId="361"/>
            <ac:spMk id="7" creationId="{65463372-9554-858E-CD6C-62105A5B6C8F}"/>
          </ac:spMkLst>
        </pc:spChg>
        <pc:spChg chg="add mod ord">
          <ac:chgData name="Manuel Marrón Cascudo" userId="620aeb60-585d-4784-be1a-938e45fdef7a" providerId="ADAL" clId="{3DA4C3ED-F376-46E3-BACC-B8A649FC654B}" dt="2025-12-12T09:41:19.787" v="10339" actId="14100"/>
          <ac:spMkLst>
            <pc:docMk/>
            <pc:sldMk cId="1832669886" sldId="361"/>
            <ac:spMk id="8" creationId="{E9DBBD33-59F7-A3CB-493C-F9252B1186D5}"/>
          </ac:spMkLst>
        </pc:spChg>
        <pc:spChg chg="mod ord">
          <ac:chgData name="Manuel Marrón Cascudo" userId="620aeb60-585d-4784-be1a-938e45fdef7a" providerId="ADAL" clId="{3DA4C3ED-F376-46E3-BACC-B8A649FC654B}" dt="2025-12-12T09:21:35.760" v="10216" actId="20577"/>
          <ac:spMkLst>
            <pc:docMk/>
            <pc:sldMk cId="1832669886" sldId="361"/>
            <ac:spMk id="71" creationId="{1EEA06CE-B7EF-2777-D0AE-553AB71056ED}"/>
          </ac:spMkLst>
        </pc:spChg>
        <pc:picChg chg="add mod">
          <ac:chgData name="Manuel Marrón Cascudo" userId="620aeb60-585d-4784-be1a-938e45fdef7a" providerId="ADAL" clId="{3DA4C3ED-F376-46E3-BACC-B8A649FC654B}" dt="2025-12-12T09:41:19.787" v="10339" actId="14100"/>
          <ac:picMkLst>
            <pc:docMk/>
            <pc:sldMk cId="1832669886" sldId="361"/>
            <ac:picMk id="17" creationId="{6B56D1CA-DE07-D866-6FEC-72CA5FA9BC5E}"/>
          </ac:picMkLst>
        </pc:picChg>
      </pc:sldChg>
      <pc:sldChg chg="addSp delSp modSp mod">
        <pc:chgData name="Manuel Marrón Cascudo" userId="620aeb60-585d-4784-be1a-938e45fdef7a" providerId="ADAL" clId="{3DA4C3ED-F376-46E3-BACC-B8A649FC654B}" dt="2025-12-12T09:59:48.366" v="10606" actId="1076"/>
        <pc:sldMkLst>
          <pc:docMk/>
          <pc:sldMk cId="3777521790" sldId="372"/>
        </pc:sldMkLst>
        <pc:spChg chg="add mod">
          <ac:chgData name="Manuel Marrón Cascudo" userId="620aeb60-585d-4784-be1a-938e45fdef7a" providerId="ADAL" clId="{3DA4C3ED-F376-46E3-BACC-B8A649FC654B}" dt="2025-12-12T09:59:48.366" v="10606" actId="1076"/>
          <ac:spMkLst>
            <pc:docMk/>
            <pc:sldMk cId="3777521790" sldId="372"/>
            <ac:spMk id="9" creationId="{3ABCB606-07DA-90CA-2146-5A141455C155}"/>
          </ac:spMkLst>
        </pc:spChg>
      </pc:sldChg>
      <pc:sldChg chg="addSp delSp modSp mod">
        <pc:chgData name="Manuel Marrón Cascudo" userId="620aeb60-585d-4784-be1a-938e45fdef7a" providerId="ADAL" clId="{3DA4C3ED-F376-46E3-BACC-B8A649FC654B}" dt="2025-12-12T09:36:51.761" v="10330" actId="478"/>
        <pc:sldMkLst>
          <pc:docMk/>
          <pc:sldMk cId="1073919056" sldId="373"/>
        </pc:sldMkLst>
        <pc:spChg chg="mod">
          <ac:chgData name="Manuel Marrón Cascudo" userId="620aeb60-585d-4784-be1a-938e45fdef7a" providerId="ADAL" clId="{3DA4C3ED-F376-46E3-BACC-B8A649FC654B}" dt="2025-12-12T09:36:26.915" v="10325" actId="207"/>
          <ac:spMkLst>
            <pc:docMk/>
            <pc:sldMk cId="1073919056" sldId="373"/>
            <ac:spMk id="20" creationId="{A2332CE2-BF74-4484-AD70-5D62B16E45DA}"/>
          </ac:spMkLst>
        </pc:spChg>
        <pc:spChg chg="mod">
          <ac:chgData name="Manuel Marrón Cascudo" userId="620aeb60-585d-4784-be1a-938e45fdef7a" providerId="ADAL" clId="{3DA4C3ED-F376-46E3-BACC-B8A649FC654B}" dt="2025-12-12T09:36:42.159" v="10326" actId="207"/>
          <ac:spMkLst>
            <pc:docMk/>
            <pc:sldMk cId="1073919056" sldId="373"/>
            <ac:spMk id="26" creationId="{FB3C81E0-5860-A534-3A0B-6FAC35533AB4}"/>
          </ac:spMkLst>
        </pc:spChg>
        <pc:spChg chg="mod">
          <ac:chgData name="Manuel Marrón Cascudo" userId="620aeb60-585d-4784-be1a-938e45fdef7a" providerId="ADAL" clId="{3DA4C3ED-F376-46E3-BACC-B8A649FC654B}" dt="2025-12-12T09:36:46.801" v="10327" actId="207"/>
          <ac:spMkLst>
            <pc:docMk/>
            <pc:sldMk cId="1073919056" sldId="373"/>
            <ac:spMk id="33" creationId="{790BAF16-0270-18E6-075B-7EA79B9EFFDF}"/>
          </ac:spMkLst>
        </pc:spChg>
        <pc:cxnChg chg="mod">
          <ac:chgData name="Manuel Marrón Cascudo" userId="620aeb60-585d-4784-be1a-938e45fdef7a" providerId="ADAL" clId="{3DA4C3ED-F376-46E3-BACC-B8A649FC654B}" dt="2025-12-12T09:03:56.912" v="10179" actId="554"/>
          <ac:cxnSpMkLst>
            <pc:docMk/>
            <pc:sldMk cId="1073919056" sldId="373"/>
            <ac:cxnSpMk id="13" creationId="{47BC11D4-F238-4955-38FD-9062BA7500B4}"/>
          </ac:cxnSpMkLst>
        </pc:cxnChg>
        <pc:cxnChg chg="mod">
          <ac:chgData name="Manuel Marrón Cascudo" userId="620aeb60-585d-4784-be1a-938e45fdef7a" providerId="ADAL" clId="{3DA4C3ED-F376-46E3-BACC-B8A649FC654B}" dt="2025-12-12T09:03:56.912" v="10179" actId="554"/>
          <ac:cxnSpMkLst>
            <pc:docMk/>
            <pc:sldMk cId="1073919056" sldId="373"/>
            <ac:cxnSpMk id="14" creationId="{0582E766-F655-060B-EB68-AC4F2A5ADE9A}"/>
          </ac:cxnSpMkLst>
        </pc:cxnChg>
      </pc:sldChg>
      <pc:sldChg chg="add ord">
        <pc:chgData name="Manuel Marrón Cascudo" userId="620aeb60-585d-4784-be1a-938e45fdef7a" providerId="ADAL" clId="{3DA4C3ED-F376-46E3-BACC-B8A649FC654B}" dt="2025-12-12T09:45:17.910" v="10541"/>
        <pc:sldMkLst>
          <pc:docMk/>
          <pc:sldMk cId="2978004219" sldId="374"/>
        </pc:sldMkLst>
      </pc:sldChg>
      <pc:sldChg chg="addSp modSp mod ord modNotesTx">
        <pc:chgData name="Manuel Marrón Cascudo" userId="620aeb60-585d-4784-be1a-938e45fdef7a" providerId="ADAL" clId="{3DA4C3ED-F376-46E3-BACC-B8A649FC654B}" dt="2026-01-02T10:24:14.290" v="11217" actId="20577"/>
        <pc:sldMkLst>
          <pc:docMk/>
          <pc:sldMk cId="1346617114" sldId="380"/>
        </pc:sldMkLst>
        <pc:spChg chg="mod">
          <ac:chgData name="Manuel Marrón Cascudo" userId="620aeb60-585d-4784-be1a-938e45fdef7a" providerId="ADAL" clId="{3DA4C3ED-F376-46E3-BACC-B8A649FC654B}" dt="2026-01-02T10:18:10.743" v="10614" actId="27636"/>
          <ac:spMkLst>
            <pc:docMk/>
            <pc:sldMk cId="1346617114" sldId="380"/>
            <ac:spMk id="2" creationId="{CBCCB885-34B0-277F-EF67-9BBF922B9E9E}"/>
          </ac:spMkLst>
        </pc:spChg>
        <pc:picChg chg="add mod">
          <ac:chgData name="Manuel Marrón Cascudo" userId="620aeb60-585d-4784-be1a-938e45fdef7a" providerId="ADAL" clId="{3DA4C3ED-F376-46E3-BACC-B8A649FC654B}" dt="2026-01-02T10:18:15.936" v="10616" actId="1076"/>
          <ac:picMkLst>
            <pc:docMk/>
            <pc:sldMk cId="1346617114" sldId="380"/>
            <ac:picMk id="14" creationId="{882D313C-8F92-478D-94C7-197AF04548A5}"/>
          </ac:picMkLst>
        </pc:picChg>
      </pc:sldChg>
      <pc:sldChg chg="addSp delSp modSp add mod modNotesTx">
        <pc:chgData name="Manuel Marrón Cascudo" userId="620aeb60-585d-4784-be1a-938e45fdef7a" providerId="ADAL" clId="{3DA4C3ED-F376-46E3-BACC-B8A649FC654B}" dt="2026-01-02T11:29:30.852" v="12408" actId="20577"/>
        <pc:sldMkLst>
          <pc:docMk/>
          <pc:sldMk cId="1185938642" sldId="381"/>
        </pc:sldMkLst>
        <pc:picChg chg="add mod">
          <ac:chgData name="Manuel Marrón Cascudo" userId="620aeb60-585d-4784-be1a-938e45fdef7a" providerId="ADAL" clId="{3DA4C3ED-F376-46E3-BACC-B8A649FC654B}" dt="2026-01-02T11:14:29.667" v="11223" actId="1076"/>
          <ac:picMkLst>
            <pc:docMk/>
            <pc:sldMk cId="1185938642" sldId="381"/>
            <ac:picMk id="21" creationId="{731DDFFC-9DC5-9722-3DFA-1D40811DE4A6}"/>
          </ac:picMkLst>
        </pc:picChg>
        <pc:picChg chg="add mod">
          <ac:chgData name="Manuel Marrón Cascudo" userId="620aeb60-585d-4784-be1a-938e45fdef7a" providerId="ADAL" clId="{3DA4C3ED-F376-46E3-BACC-B8A649FC654B}" dt="2026-01-02T11:15:24.219" v="11228" actId="1076"/>
          <ac:picMkLst>
            <pc:docMk/>
            <pc:sldMk cId="1185938642" sldId="381"/>
            <ac:picMk id="22" creationId="{72D4E73B-E9E1-E188-DD5B-7E10FD07C5B0}"/>
          </ac:picMkLst>
        </pc:picChg>
      </pc:sldChg>
      <pc:sldChg chg="addSp delSp modSp add mod modNotesTx">
        <pc:chgData name="Manuel Marrón Cascudo" userId="620aeb60-585d-4784-be1a-938e45fdef7a" providerId="ADAL" clId="{3DA4C3ED-F376-46E3-BACC-B8A649FC654B}" dt="2026-01-02T11:34:18.693" v="13094" actId="20577"/>
        <pc:sldMkLst>
          <pc:docMk/>
          <pc:sldMk cId="4049064518" sldId="382"/>
        </pc:sldMkLst>
        <pc:picChg chg="add mod">
          <ac:chgData name="Manuel Marrón Cascudo" userId="620aeb60-585d-4784-be1a-938e45fdef7a" providerId="ADAL" clId="{3DA4C3ED-F376-46E3-BACC-B8A649FC654B}" dt="2026-01-02T11:31:01.486" v="12417" actId="1076"/>
          <ac:picMkLst>
            <pc:docMk/>
            <pc:sldMk cId="4049064518" sldId="382"/>
            <ac:picMk id="19" creationId="{01A1897F-A4DE-6238-C9CD-515FF610994C}"/>
          </ac:picMkLst>
        </pc:picChg>
      </pc:sldChg>
    </pc:docChg>
  </pc:docChgLst>
  <pc:docChgLst>
    <pc:chgData name="Patrick Alexandre Lourenço Rotolo" userId="S::patrick.rotolo@stratesys-ts.com::646d2465-382f-45cf-9100-a8cbe4ff3b62" providerId="AD" clId="Web-{B5539D73-B697-86F7-65BB-A14DE99799B0}"/>
    <pc:docChg chg="modSld">
      <pc:chgData name="Patrick Alexandre Lourenço Rotolo" userId="S::patrick.rotolo@stratesys-ts.com::646d2465-382f-45cf-9100-a8cbe4ff3b62" providerId="AD" clId="Web-{B5539D73-B697-86F7-65BB-A14DE99799B0}" dt="2026-01-05T13:39:58.603" v="78" actId="1076"/>
      <pc:docMkLst>
        <pc:docMk/>
      </pc:docMkLst>
      <pc:sldChg chg="modSp modNotes">
        <pc:chgData name="Patrick Alexandre Lourenço Rotolo" userId="S::patrick.rotolo@stratesys-ts.com::646d2465-382f-45cf-9100-a8cbe4ff3b62" providerId="AD" clId="Web-{B5539D73-B697-86F7-65BB-A14DE99799B0}" dt="2026-01-05T13:39:58.603" v="78" actId="1076"/>
        <pc:sldMkLst>
          <pc:docMk/>
          <pc:sldMk cId="1884348714" sldId="383"/>
        </pc:sldMkLst>
        <pc:picChg chg="mod">
          <ac:chgData name="Patrick Alexandre Lourenço Rotolo" userId="S::patrick.rotolo@stratesys-ts.com::646d2465-382f-45cf-9100-a8cbe4ff3b62" providerId="AD" clId="Web-{B5539D73-B697-86F7-65BB-A14DE99799B0}" dt="2026-01-05T13:39:58.603" v="78" actId="1076"/>
          <ac:picMkLst>
            <pc:docMk/>
            <pc:sldMk cId="1884348714" sldId="383"/>
            <ac:picMk id="22" creationId="{78C73BBC-1A1C-E175-67C7-EDC590053949}"/>
          </ac:picMkLst>
        </pc:picChg>
      </pc:sldChg>
      <pc:sldChg chg="addSp delSp modSp modNotes">
        <pc:chgData name="Patrick Alexandre Lourenço Rotolo" userId="S::patrick.rotolo@stratesys-ts.com::646d2465-382f-45cf-9100-a8cbe4ff3b62" providerId="AD" clId="Web-{B5539D73-B697-86F7-65BB-A14DE99799B0}" dt="2026-01-05T13:28:09.736" v="77" actId="20577"/>
        <pc:sldMkLst>
          <pc:docMk/>
          <pc:sldMk cId="1866031183" sldId="384"/>
        </pc:sldMkLst>
        <pc:spChg chg="add del mod">
          <ac:chgData name="Patrick Alexandre Lourenço Rotolo" userId="S::patrick.rotolo@stratesys-ts.com::646d2465-382f-45cf-9100-a8cbe4ff3b62" providerId="AD" clId="Web-{B5539D73-B697-86F7-65BB-A14DE99799B0}" dt="2026-01-05T13:26:30.077" v="57"/>
          <ac:spMkLst>
            <pc:docMk/>
            <pc:sldMk cId="1866031183" sldId="384"/>
            <ac:spMk id="3" creationId="{D8E707D5-1E84-F345-D9F8-F77C49D412B9}"/>
          </ac:spMkLst>
        </pc:spChg>
        <pc:spChg chg="mod">
          <ac:chgData name="Patrick Alexandre Lourenço Rotolo" userId="S::patrick.rotolo@stratesys-ts.com::646d2465-382f-45cf-9100-a8cbe4ff3b62" providerId="AD" clId="Web-{B5539D73-B697-86F7-65BB-A14DE99799B0}" dt="2026-01-05T13:28:09.736" v="77" actId="20577"/>
          <ac:spMkLst>
            <pc:docMk/>
            <pc:sldMk cId="1866031183" sldId="384"/>
            <ac:spMk id="4" creationId="{E780BBD5-1EC0-3B41-8327-B12C520FF09F}"/>
          </ac:spMkLst>
        </pc:spChg>
        <pc:spChg chg="mod">
          <ac:chgData name="Patrick Alexandre Lourenço Rotolo" userId="S::patrick.rotolo@stratesys-ts.com::646d2465-382f-45cf-9100-a8cbe4ff3b62" providerId="AD" clId="Web-{B5539D73-B697-86F7-65BB-A14DE99799B0}" dt="2026-01-05T13:26:37.780" v="58"/>
          <ac:spMkLst>
            <pc:docMk/>
            <pc:sldMk cId="1866031183" sldId="384"/>
            <ac:spMk id="6" creationId="{C3CD7253-806D-CF08-A517-0125F789A439}"/>
          </ac:spMkLst>
        </pc:spChg>
        <pc:spChg chg="mod">
          <ac:chgData name="Patrick Alexandre Lourenço Rotolo" userId="S::patrick.rotolo@stratesys-ts.com::646d2465-382f-45cf-9100-a8cbe4ff3b62" providerId="AD" clId="Web-{B5539D73-B697-86F7-65BB-A14DE99799B0}" dt="2026-01-05T13:26:00.764" v="53"/>
          <ac:spMkLst>
            <pc:docMk/>
            <pc:sldMk cId="1866031183" sldId="384"/>
            <ac:spMk id="9" creationId="{836E76FF-E35A-D863-ACA4-6FDF0185E2D4}"/>
          </ac:spMkLst>
        </pc:spChg>
        <pc:spChg chg="mod">
          <ac:chgData name="Patrick Alexandre Lourenço Rotolo" userId="S::patrick.rotolo@stratesys-ts.com::646d2465-382f-45cf-9100-a8cbe4ff3b62" providerId="AD" clId="Web-{B5539D73-B697-86F7-65BB-A14DE99799B0}" dt="2026-01-05T13:26:42.265" v="59"/>
          <ac:spMkLst>
            <pc:docMk/>
            <pc:sldMk cId="1866031183" sldId="384"/>
            <ac:spMk id="12" creationId="{F8EFE3B2-B0CE-DF17-4B80-6DD835E9761F}"/>
          </ac:spMkLst>
        </pc:spChg>
        <pc:spChg chg="mod">
          <ac:chgData name="Patrick Alexandre Lourenço Rotolo" userId="S::patrick.rotolo@stratesys-ts.com::646d2465-382f-45cf-9100-a8cbe4ff3b62" providerId="AD" clId="Web-{B5539D73-B697-86F7-65BB-A14DE99799B0}" dt="2026-01-05T13:26:13.280" v="55"/>
          <ac:spMkLst>
            <pc:docMk/>
            <pc:sldMk cId="1866031183" sldId="384"/>
            <ac:spMk id="13" creationId="{A9A03B04-5875-9601-7605-01F825AD2038}"/>
          </ac:spMkLst>
        </pc:spChg>
        <pc:spChg chg="mod">
          <ac:chgData name="Patrick Alexandre Lourenço Rotolo" userId="S::patrick.rotolo@stratesys-ts.com::646d2465-382f-45cf-9100-a8cbe4ff3b62" providerId="AD" clId="Web-{B5539D73-B697-86F7-65BB-A14DE99799B0}" dt="2026-01-05T13:26:45.796" v="61"/>
          <ac:spMkLst>
            <pc:docMk/>
            <pc:sldMk cId="1866031183" sldId="384"/>
            <ac:spMk id="15" creationId="{D6B646BB-5286-3A17-0F1C-764F216E455E}"/>
          </ac:spMkLst>
        </pc:spChg>
        <pc:spChg chg="add del mod">
          <ac:chgData name="Patrick Alexandre Lourenço Rotolo" userId="S::patrick.rotolo@stratesys-ts.com::646d2465-382f-45cf-9100-a8cbe4ff3b62" providerId="AD" clId="Web-{B5539D73-B697-86F7-65BB-A14DE99799B0}" dt="2026-01-05T13:26:55.921" v="62"/>
          <ac:spMkLst>
            <pc:docMk/>
            <pc:sldMk cId="1866031183" sldId="384"/>
            <ac:spMk id="17" creationId="{F760A600-B48E-BCAC-D894-2C96BF297C2C}"/>
          </ac:spMkLst>
        </pc:spChg>
        <pc:spChg chg="mod">
          <ac:chgData name="Patrick Alexandre Lourenço Rotolo" userId="S::patrick.rotolo@stratesys-ts.com::646d2465-382f-45cf-9100-a8cbe4ff3b62" providerId="AD" clId="Web-{B5539D73-B697-86F7-65BB-A14DE99799B0}" dt="2026-01-05T13:23:39.915" v="41" actId="1076"/>
          <ac:spMkLst>
            <pc:docMk/>
            <pc:sldMk cId="1866031183" sldId="384"/>
            <ac:spMk id="20" creationId="{B7577E6F-AA2E-BA70-1EB7-EFEA2931EE37}"/>
          </ac:spMkLst>
        </pc:spChg>
        <pc:spChg chg="mod">
          <ac:chgData name="Patrick Alexandre Lourenço Rotolo" userId="S::patrick.rotolo@stratesys-ts.com::646d2465-382f-45cf-9100-a8cbe4ff3b62" providerId="AD" clId="Web-{B5539D73-B697-86F7-65BB-A14DE99799B0}" dt="2026-01-05T13:27:09.562" v="64"/>
          <ac:spMkLst>
            <pc:docMk/>
            <pc:sldMk cId="1866031183" sldId="384"/>
            <ac:spMk id="26" creationId="{C7E2BAE1-2858-8AED-8335-E33DB847A898}"/>
          </ac:spMkLst>
        </pc:spChg>
        <pc:spChg chg="mod">
          <ac:chgData name="Patrick Alexandre Lourenço Rotolo" userId="S::patrick.rotolo@stratesys-ts.com::646d2465-382f-45cf-9100-a8cbe4ff3b62" providerId="AD" clId="Web-{B5539D73-B697-86F7-65BB-A14DE99799B0}" dt="2026-01-05T13:20:03.604" v="24" actId="1076"/>
          <ac:spMkLst>
            <pc:docMk/>
            <pc:sldMk cId="1866031183" sldId="384"/>
            <ac:spMk id="27" creationId="{15A9E77B-E169-0DF8-3C1A-FA3DDA06CC99}"/>
          </ac:spMkLst>
        </pc:spChg>
        <pc:spChg chg="mod">
          <ac:chgData name="Patrick Alexandre Lourenço Rotolo" userId="S::patrick.rotolo@stratesys-ts.com::646d2465-382f-45cf-9100-a8cbe4ff3b62" providerId="AD" clId="Web-{B5539D73-B697-86F7-65BB-A14DE99799B0}" dt="2026-01-05T13:18:50.849" v="7" actId="1076"/>
          <ac:spMkLst>
            <pc:docMk/>
            <pc:sldMk cId="1866031183" sldId="384"/>
            <ac:spMk id="37" creationId="{280501B8-9894-A2A1-62EA-AEC5000C4F48}"/>
          </ac:spMkLst>
        </pc:spChg>
        <pc:spChg chg="mod">
          <ac:chgData name="Patrick Alexandre Lourenço Rotolo" userId="S::patrick.rotolo@stratesys-ts.com::646d2465-382f-45cf-9100-a8cbe4ff3b62" providerId="AD" clId="Web-{B5539D73-B697-86F7-65BB-A14DE99799B0}" dt="2026-01-05T13:27:11.969" v="66"/>
          <ac:spMkLst>
            <pc:docMk/>
            <pc:sldMk cId="1866031183" sldId="384"/>
            <ac:spMk id="38" creationId="{9D895FAB-05AF-FF4C-4C30-B04824A68EAF}"/>
          </ac:spMkLst>
        </pc:spChg>
        <pc:spChg chg="mod">
          <ac:chgData name="Patrick Alexandre Lourenço Rotolo" userId="S::patrick.rotolo@stratesys-ts.com::646d2465-382f-45cf-9100-a8cbe4ff3b62" providerId="AD" clId="Web-{B5539D73-B697-86F7-65BB-A14DE99799B0}" dt="2026-01-05T13:19:06.974" v="9" actId="1076"/>
          <ac:spMkLst>
            <pc:docMk/>
            <pc:sldMk cId="1866031183" sldId="384"/>
            <ac:spMk id="40" creationId="{C1B121E0-CEFD-F02F-05EB-987DE4C1A86D}"/>
          </ac:spMkLst>
        </pc:spChg>
        <pc:spChg chg="mod">
          <ac:chgData name="Patrick Alexandre Lourenço Rotolo" userId="S::patrick.rotolo@stratesys-ts.com::646d2465-382f-45cf-9100-a8cbe4ff3b62" providerId="AD" clId="Web-{B5539D73-B697-86F7-65BB-A14DE99799B0}" dt="2026-01-05T13:27:15.797" v="68"/>
          <ac:spMkLst>
            <pc:docMk/>
            <pc:sldMk cId="1866031183" sldId="384"/>
            <ac:spMk id="41" creationId="{66FFB648-0225-9D90-8A7C-127656F3FAA6}"/>
          </ac:spMkLst>
        </pc:spChg>
        <pc:spChg chg="mod">
          <ac:chgData name="Patrick Alexandre Lourenço Rotolo" userId="S::patrick.rotolo@stratesys-ts.com::646d2465-382f-45cf-9100-a8cbe4ff3b62" providerId="AD" clId="Web-{B5539D73-B697-86F7-65BB-A14DE99799B0}" dt="2026-01-05T13:19:22.038" v="13" actId="1076"/>
          <ac:spMkLst>
            <pc:docMk/>
            <pc:sldMk cId="1866031183" sldId="384"/>
            <ac:spMk id="42" creationId="{0CB18375-11AD-920D-FFD5-C44B92BA7B15}"/>
          </ac:spMkLst>
        </pc:spChg>
        <pc:spChg chg="mod">
          <ac:chgData name="Patrick Alexandre Lourenço Rotolo" userId="S::patrick.rotolo@stratesys-ts.com::646d2465-382f-45cf-9100-a8cbe4ff3b62" providerId="AD" clId="Web-{B5539D73-B697-86F7-65BB-A14DE99799B0}" dt="2026-01-05T13:27:19.156" v="70"/>
          <ac:spMkLst>
            <pc:docMk/>
            <pc:sldMk cId="1866031183" sldId="384"/>
            <ac:spMk id="44" creationId="{C5E93AB8-730B-B5CC-7367-AFAEB3482A8D}"/>
          </ac:spMkLst>
        </pc:spChg>
        <pc:spChg chg="mod">
          <ac:chgData name="Patrick Alexandre Lourenço Rotolo" userId="S::patrick.rotolo@stratesys-ts.com::646d2465-382f-45cf-9100-a8cbe4ff3b62" providerId="AD" clId="Web-{B5539D73-B697-86F7-65BB-A14DE99799B0}" dt="2026-01-05T13:27:22.500" v="72"/>
          <ac:spMkLst>
            <pc:docMk/>
            <pc:sldMk cId="1866031183" sldId="384"/>
            <ac:spMk id="47" creationId="{7D18F4F2-23EE-02BC-F63D-401339FF425F}"/>
          </ac:spMkLst>
        </pc:spChg>
        <pc:spChg chg="mod">
          <ac:chgData name="Patrick Alexandre Lourenço Rotolo" userId="S::patrick.rotolo@stratesys-ts.com::646d2465-382f-45cf-9100-a8cbe4ff3b62" providerId="AD" clId="Web-{B5539D73-B697-86F7-65BB-A14DE99799B0}" dt="2026-01-05T13:27:26.172" v="74"/>
          <ac:spMkLst>
            <pc:docMk/>
            <pc:sldMk cId="1866031183" sldId="384"/>
            <ac:spMk id="50" creationId="{CD3EFCE3-E265-0CDC-8FD2-038DC9A1EFA9}"/>
          </ac:spMkLst>
        </pc:spChg>
      </pc:sldChg>
    </pc:docChg>
  </pc:docChgLst>
  <pc:docChgLst>
    <pc:chgData name="Patrick Alexandre Lourenço Rotolo" userId="S::patrick.rotolo@stratesys-ts.com::646d2465-382f-45cf-9100-a8cbe4ff3b62" providerId="AD" clId="Web-{6BEE63BE-F0AF-5BBA-E381-52A3F62BDF5C}"/>
    <pc:docChg chg="modSld sldOrd">
      <pc:chgData name="Patrick Alexandre Lourenço Rotolo" userId="S::patrick.rotolo@stratesys-ts.com::646d2465-382f-45cf-9100-a8cbe4ff3b62" providerId="AD" clId="Web-{6BEE63BE-F0AF-5BBA-E381-52A3F62BDF5C}" dt="2025-12-10T19:19:54.220" v="257" actId="20577"/>
      <pc:docMkLst>
        <pc:docMk/>
      </pc:docMkLst>
      <pc:sldChg chg="mod ord modShow">
        <pc:chgData name="Patrick Alexandre Lourenço Rotolo" userId="S::patrick.rotolo@stratesys-ts.com::646d2465-382f-45cf-9100-a8cbe4ff3b62" providerId="AD" clId="Web-{6BEE63BE-F0AF-5BBA-E381-52A3F62BDF5C}" dt="2025-12-10T19:01:59.469" v="132"/>
        <pc:sldMkLst>
          <pc:docMk/>
          <pc:sldMk cId="240783904" sldId="347"/>
        </pc:sldMkLst>
      </pc:sldChg>
      <pc:sldChg chg="ord">
        <pc:chgData name="Patrick Alexandre Lourenço Rotolo" userId="S::patrick.rotolo@stratesys-ts.com::646d2465-382f-45cf-9100-a8cbe4ff3b62" providerId="AD" clId="Web-{6BEE63BE-F0AF-5BBA-E381-52A3F62BDF5C}" dt="2025-12-10T18:49:01.372" v="49"/>
        <pc:sldMkLst>
          <pc:docMk/>
          <pc:sldMk cId="1832669886" sldId="361"/>
        </pc:sldMkLst>
      </pc:sldChg>
      <pc:sldChg chg="addSp modSp ord">
        <pc:chgData name="Patrick Alexandre Lourenço Rotolo" userId="S::patrick.rotolo@stratesys-ts.com::646d2465-382f-45cf-9100-a8cbe4ff3b62" providerId="AD" clId="Web-{6BEE63BE-F0AF-5BBA-E381-52A3F62BDF5C}" dt="2025-12-10T19:14:23.173" v="240" actId="20577"/>
        <pc:sldMkLst>
          <pc:docMk/>
          <pc:sldMk cId="245954189" sldId="362"/>
        </pc:sldMkLst>
        <pc:spChg chg="mod">
          <ac:chgData name="Patrick Alexandre Lourenço Rotolo" userId="S::patrick.rotolo@stratesys-ts.com::646d2465-382f-45cf-9100-a8cbe4ff3b62" providerId="AD" clId="Web-{6BEE63BE-F0AF-5BBA-E381-52A3F62BDF5C}" dt="2025-12-10T18:45:47.149" v="24" actId="20577"/>
          <ac:spMkLst>
            <pc:docMk/>
            <pc:sldMk cId="245954189" sldId="362"/>
            <ac:spMk id="2" creationId="{E1A3F1EC-9B1A-F8BB-CC39-A3EBDC30A92F}"/>
          </ac:spMkLst>
        </pc:spChg>
        <pc:spChg chg="mod">
          <ac:chgData name="Patrick Alexandre Lourenço Rotolo" userId="S::patrick.rotolo@stratesys-ts.com::646d2465-382f-45cf-9100-a8cbe4ff3b62" providerId="AD" clId="Web-{6BEE63BE-F0AF-5BBA-E381-52A3F62BDF5C}" dt="2025-12-10T18:43:50.786" v="0"/>
          <ac:spMkLst>
            <pc:docMk/>
            <pc:sldMk cId="245954189" sldId="362"/>
            <ac:spMk id="5" creationId="{7AFFED5A-E977-C3BB-9FFE-31FF0E9517FA}"/>
          </ac:spMkLst>
        </pc:spChg>
        <pc:spChg chg="mod">
          <ac:chgData name="Patrick Alexandre Lourenço Rotolo" userId="S::patrick.rotolo@stratesys-ts.com::646d2465-382f-45cf-9100-a8cbe4ff3b62" providerId="AD" clId="Web-{6BEE63BE-F0AF-5BBA-E381-52A3F62BDF5C}" dt="2025-12-10T18:56:01.167" v="88"/>
          <ac:spMkLst>
            <pc:docMk/>
            <pc:sldMk cId="245954189" sldId="362"/>
            <ac:spMk id="6" creationId="{A021E7B3-AEE5-073D-7AF1-F2D4FAE195D7}"/>
          </ac:spMkLst>
        </pc:spChg>
        <pc:spChg chg="mod">
          <ac:chgData name="Patrick Alexandre Lourenço Rotolo" userId="S::patrick.rotolo@stratesys-ts.com::646d2465-382f-45cf-9100-a8cbe4ff3b62" providerId="AD" clId="Web-{6BEE63BE-F0AF-5BBA-E381-52A3F62BDF5C}" dt="2025-12-10T18:56:28.935" v="89"/>
          <ac:spMkLst>
            <pc:docMk/>
            <pc:sldMk cId="245954189" sldId="362"/>
            <ac:spMk id="7" creationId="{7E0C8717-9CF4-D6A5-BA13-4DC143B1FF3B}"/>
          </ac:spMkLst>
        </pc:spChg>
        <pc:spChg chg="mod">
          <ac:chgData name="Patrick Alexandre Lourenço Rotolo" userId="S::patrick.rotolo@stratesys-ts.com::646d2465-382f-45cf-9100-a8cbe4ff3b62" providerId="AD" clId="Web-{6BEE63BE-F0AF-5BBA-E381-52A3F62BDF5C}" dt="2025-12-10T18:57:34.581" v="99"/>
          <ac:spMkLst>
            <pc:docMk/>
            <pc:sldMk cId="245954189" sldId="362"/>
            <ac:spMk id="8" creationId="{8996A5A9-D571-5146-E210-431BA3688CB5}"/>
          </ac:spMkLst>
        </pc:spChg>
        <pc:spChg chg="mod">
          <ac:chgData name="Patrick Alexandre Lourenço Rotolo" userId="S::patrick.rotolo@stratesys-ts.com::646d2465-382f-45cf-9100-a8cbe4ff3b62" providerId="AD" clId="Web-{6BEE63BE-F0AF-5BBA-E381-52A3F62BDF5C}" dt="2025-12-10T19:14:23.173" v="240" actId="20577"/>
          <ac:spMkLst>
            <pc:docMk/>
            <pc:sldMk cId="245954189" sldId="362"/>
            <ac:spMk id="9" creationId="{E321C0BB-2F17-0FCD-30CF-F6AE13829D8D}"/>
          </ac:spMkLst>
        </pc:spChg>
        <pc:spChg chg="mod">
          <ac:chgData name="Patrick Alexandre Lourenço Rotolo" userId="S::patrick.rotolo@stratesys-ts.com::646d2465-382f-45cf-9100-a8cbe4ff3b62" providerId="AD" clId="Web-{6BEE63BE-F0AF-5BBA-E381-52A3F62BDF5C}" dt="2025-12-10T19:08:26.699" v="175" actId="1076"/>
          <ac:spMkLst>
            <pc:docMk/>
            <pc:sldMk cId="245954189" sldId="362"/>
            <ac:spMk id="10" creationId="{FA917228-486C-A689-EED1-4F1181B007D0}"/>
          </ac:spMkLst>
        </pc:spChg>
        <pc:spChg chg="mod">
          <ac:chgData name="Patrick Alexandre Lourenço Rotolo" userId="S::patrick.rotolo@stratesys-ts.com::646d2465-382f-45cf-9100-a8cbe4ff3b62" providerId="AD" clId="Web-{6BEE63BE-F0AF-5BBA-E381-52A3F62BDF5C}" dt="2025-12-10T19:07:58.136" v="168" actId="1076"/>
          <ac:spMkLst>
            <pc:docMk/>
            <pc:sldMk cId="245954189" sldId="362"/>
            <ac:spMk id="12" creationId="{6F665DF3-79CE-03F1-B983-AE4B2AD3A787}"/>
          </ac:spMkLst>
        </pc:spChg>
        <pc:spChg chg="mod">
          <ac:chgData name="Patrick Alexandre Lourenço Rotolo" userId="S::patrick.rotolo@stratesys-ts.com::646d2465-382f-45cf-9100-a8cbe4ff3b62" providerId="AD" clId="Web-{6BEE63BE-F0AF-5BBA-E381-52A3F62BDF5C}" dt="2025-12-10T19:08:12.558" v="172" actId="1076"/>
          <ac:spMkLst>
            <pc:docMk/>
            <pc:sldMk cId="245954189" sldId="362"/>
            <ac:spMk id="13" creationId="{DA21E371-3137-FCC8-5B88-AEA4257E5378}"/>
          </ac:spMkLst>
        </pc:spChg>
        <pc:picChg chg="add mod ord">
          <ac:chgData name="Patrick Alexandre Lourenço Rotolo" userId="S::patrick.rotolo@stratesys-ts.com::646d2465-382f-45cf-9100-a8cbe4ff3b62" providerId="AD" clId="Web-{6BEE63BE-F0AF-5BBA-E381-52A3F62BDF5C}" dt="2025-12-10T19:04:09.941" v="144" actId="1076"/>
          <ac:picMkLst>
            <pc:docMk/>
            <pc:sldMk cId="245954189" sldId="362"/>
            <ac:picMk id="15" creationId="{C546FF1E-741E-551C-6DCB-C1701AD7F578}"/>
          </ac:picMkLst>
        </pc:picChg>
      </pc:sldChg>
      <pc:sldChg chg="addSp modSp ord">
        <pc:chgData name="Patrick Alexandre Lourenço Rotolo" userId="S::patrick.rotolo@stratesys-ts.com::646d2465-382f-45cf-9100-a8cbe4ff3b62" providerId="AD" clId="Web-{6BEE63BE-F0AF-5BBA-E381-52A3F62BDF5C}" dt="2025-12-10T19:11:18.079" v="218" actId="20577"/>
        <pc:sldMkLst>
          <pc:docMk/>
          <pc:sldMk cId="2908634801" sldId="363"/>
        </pc:sldMkLst>
        <pc:spChg chg="mod">
          <ac:chgData name="Patrick Alexandre Lourenço Rotolo" userId="S::patrick.rotolo@stratesys-ts.com::646d2465-382f-45cf-9100-a8cbe4ff3b62" providerId="AD" clId="Web-{6BEE63BE-F0AF-5BBA-E381-52A3F62BDF5C}" dt="2025-12-10T18:46:16.806" v="32" actId="20577"/>
          <ac:spMkLst>
            <pc:docMk/>
            <pc:sldMk cId="2908634801" sldId="363"/>
            <ac:spMk id="2" creationId="{4148865D-6A95-728B-A5FA-C4CED46B520B}"/>
          </ac:spMkLst>
        </pc:spChg>
        <pc:spChg chg="mod">
          <ac:chgData name="Patrick Alexandre Lourenço Rotolo" userId="S::patrick.rotolo@stratesys-ts.com::646d2465-382f-45cf-9100-a8cbe4ff3b62" providerId="AD" clId="Web-{6BEE63BE-F0AF-5BBA-E381-52A3F62BDF5C}" dt="2025-12-10T18:44:22.569" v="6"/>
          <ac:spMkLst>
            <pc:docMk/>
            <pc:sldMk cId="2908634801" sldId="363"/>
            <ac:spMk id="5" creationId="{6E542FE5-D1F7-F659-E37E-67231C4C2F42}"/>
          </ac:spMkLst>
        </pc:spChg>
        <pc:spChg chg="mod">
          <ac:chgData name="Patrick Alexandre Lourenço Rotolo" userId="S::patrick.rotolo@stratesys-ts.com::646d2465-382f-45cf-9100-a8cbe4ff3b62" providerId="AD" clId="Web-{6BEE63BE-F0AF-5BBA-E381-52A3F62BDF5C}" dt="2025-12-10T18:59:33.682" v="109"/>
          <ac:spMkLst>
            <pc:docMk/>
            <pc:sldMk cId="2908634801" sldId="363"/>
            <ac:spMk id="6" creationId="{9227AC8F-5922-94CF-0139-73580EB7394D}"/>
          </ac:spMkLst>
        </pc:spChg>
        <pc:spChg chg="mod">
          <ac:chgData name="Patrick Alexandre Lourenço Rotolo" userId="S::patrick.rotolo@stratesys-ts.com::646d2465-382f-45cf-9100-a8cbe4ff3b62" providerId="AD" clId="Web-{6BEE63BE-F0AF-5BBA-E381-52A3F62BDF5C}" dt="2025-12-10T18:59:25.322" v="107"/>
          <ac:spMkLst>
            <pc:docMk/>
            <pc:sldMk cId="2908634801" sldId="363"/>
            <ac:spMk id="7" creationId="{E70E3814-0109-8B71-84B7-9C1D3AAFB4CF}"/>
          </ac:spMkLst>
        </pc:spChg>
        <pc:spChg chg="mod">
          <ac:chgData name="Patrick Alexandre Lourenço Rotolo" userId="S::patrick.rotolo@stratesys-ts.com::646d2465-382f-45cf-9100-a8cbe4ff3b62" providerId="AD" clId="Web-{6BEE63BE-F0AF-5BBA-E381-52A3F62BDF5C}" dt="2025-12-10T18:59:29.697" v="108"/>
          <ac:spMkLst>
            <pc:docMk/>
            <pc:sldMk cId="2908634801" sldId="363"/>
            <ac:spMk id="8" creationId="{FDC1281B-ED42-8BB8-CF84-00D158846BEB}"/>
          </ac:spMkLst>
        </pc:spChg>
        <pc:spChg chg="mod">
          <ac:chgData name="Patrick Alexandre Lourenço Rotolo" userId="S::patrick.rotolo@stratesys-ts.com::646d2465-382f-45cf-9100-a8cbe4ff3b62" providerId="AD" clId="Web-{6BEE63BE-F0AF-5BBA-E381-52A3F62BDF5C}" dt="2025-12-10T19:06:47.885" v="158" actId="1076"/>
          <ac:spMkLst>
            <pc:docMk/>
            <pc:sldMk cId="2908634801" sldId="363"/>
            <ac:spMk id="9" creationId="{0E66E8B9-5332-5367-D3AD-4819B6757F8F}"/>
          </ac:spMkLst>
        </pc:spChg>
        <pc:spChg chg="mod">
          <ac:chgData name="Patrick Alexandre Lourenço Rotolo" userId="S::patrick.rotolo@stratesys-ts.com::646d2465-382f-45cf-9100-a8cbe4ff3b62" providerId="AD" clId="Web-{6BEE63BE-F0AF-5BBA-E381-52A3F62BDF5C}" dt="2025-12-10T19:06:40.619" v="157" actId="1076"/>
          <ac:spMkLst>
            <pc:docMk/>
            <pc:sldMk cId="2908634801" sldId="363"/>
            <ac:spMk id="10" creationId="{6A234B80-5B3D-E368-A781-0AF9600657B2}"/>
          </ac:spMkLst>
        </pc:spChg>
        <pc:spChg chg="mod">
          <ac:chgData name="Patrick Alexandre Lourenço Rotolo" userId="S::patrick.rotolo@stratesys-ts.com::646d2465-382f-45cf-9100-a8cbe4ff3b62" providerId="AD" clId="Web-{6BEE63BE-F0AF-5BBA-E381-52A3F62BDF5C}" dt="2025-12-10T19:11:18.079" v="218" actId="20577"/>
          <ac:spMkLst>
            <pc:docMk/>
            <pc:sldMk cId="2908634801" sldId="363"/>
            <ac:spMk id="12" creationId="{BF0781FB-6502-DBF3-F03E-97FD3ED09788}"/>
          </ac:spMkLst>
        </pc:spChg>
        <pc:spChg chg="mod">
          <ac:chgData name="Patrick Alexandre Lourenço Rotolo" userId="S::patrick.rotolo@stratesys-ts.com::646d2465-382f-45cf-9100-a8cbe4ff3b62" providerId="AD" clId="Web-{6BEE63BE-F0AF-5BBA-E381-52A3F62BDF5C}" dt="2025-12-10T19:07:09.729" v="161" actId="1076"/>
          <ac:spMkLst>
            <pc:docMk/>
            <pc:sldMk cId="2908634801" sldId="363"/>
            <ac:spMk id="13" creationId="{232E113E-0E6F-4496-9120-74D592515794}"/>
          </ac:spMkLst>
        </pc:spChg>
        <pc:picChg chg="add mod ord">
          <ac:chgData name="Patrick Alexandre Lourenço Rotolo" userId="S::patrick.rotolo@stratesys-ts.com::646d2465-382f-45cf-9100-a8cbe4ff3b62" providerId="AD" clId="Web-{6BEE63BE-F0AF-5BBA-E381-52A3F62BDF5C}" dt="2025-12-10T19:03:52.613" v="141" actId="14100"/>
          <ac:picMkLst>
            <pc:docMk/>
            <pc:sldMk cId="2908634801" sldId="363"/>
            <ac:picMk id="14" creationId="{6548DEC4-4350-8B6B-7504-BC0A183255C1}"/>
          </ac:picMkLst>
        </pc:picChg>
      </pc:sldChg>
      <pc:sldChg chg="addSp modSp ord">
        <pc:chgData name="Patrick Alexandre Lourenço Rotolo" userId="S::patrick.rotolo@stratesys-ts.com::646d2465-382f-45cf-9100-a8cbe4ff3b62" providerId="AD" clId="Web-{6BEE63BE-F0AF-5BBA-E381-52A3F62BDF5C}" dt="2025-12-10T19:19:54.220" v="257" actId="20577"/>
        <pc:sldMkLst>
          <pc:docMk/>
          <pc:sldMk cId="1634013235" sldId="364"/>
        </pc:sldMkLst>
        <pc:spChg chg="mod">
          <ac:chgData name="Patrick Alexandre Lourenço Rotolo" userId="S::patrick.rotolo@stratesys-ts.com::646d2465-382f-45cf-9100-a8cbe4ff3b62" providerId="AD" clId="Web-{6BEE63BE-F0AF-5BBA-E381-52A3F62BDF5C}" dt="2025-12-10T18:46:32.791" v="37" actId="20577"/>
          <ac:spMkLst>
            <pc:docMk/>
            <pc:sldMk cId="1634013235" sldId="364"/>
            <ac:spMk id="2" creationId="{9924A65E-452B-AB09-1661-4ADE653046EE}"/>
          </ac:spMkLst>
        </pc:spChg>
        <pc:spChg chg="mod">
          <ac:chgData name="Patrick Alexandre Lourenço Rotolo" userId="S::patrick.rotolo@stratesys-ts.com::646d2465-382f-45cf-9100-a8cbe4ff3b62" providerId="AD" clId="Web-{6BEE63BE-F0AF-5BBA-E381-52A3F62BDF5C}" dt="2025-12-10T18:44:38.475" v="10"/>
          <ac:spMkLst>
            <pc:docMk/>
            <pc:sldMk cId="1634013235" sldId="364"/>
            <ac:spMk id="5" creationId="{7A38A5B4-CE91-64FD-2297-B769278E54A5}"/>
          </ac:spMkLst>
        </pc:spChg>
        <pc:spChg chg="mod">
          <ac:chgData name="Patrick Alexandre Lourenço Rotolo" userId="S::patrick.rotolo@stratesys-ts.com::646d2465-382f-45cf-9100-a8cbe4ff3b62" providerId="AD" clId="Web-{6BEE63BE-F0AF-5BBA-E381-52A3F62BDF5C}" dt="2025-12-10T18:59:40.620" v="110"/>
          <ac:spMkLst>
            <pc:docMk/>
            <pc:sldMk cId="1634013235" sldId="364"/>
            <ac:spMk id="6" creationId="{F3028EFE-3C16-A444-3823-9C816EBEC115}"/>
          </ac:spMkLst>
        </pc:spChg>
        <pc:spChg chg="mod">
          <ac:chgData name="Patrick Alexandre Lourenço Rotolo" userId="S::patrick.rotolo@stratesys-ts.com::646d2465-382f-45cf-9100-a8cbe4ff3b62" providerId="AD" clId="Web-{6BEE63BE-F0AF-5BBA-E381-52A3F62BDF5C}" dt="2025-12-10T18:59:50.527" v="112"/>
          <ac:spMkLst>
            <pc:docMk/>
            <pc:sldMk cId="1634013235" sldId="364"/>
            <ac:spMk id="7" creationId="{F34865F0-F024-6C01-0C0D-9726BB3FB595}"/>
          </ac:spMkLst>
        </pc:spChg>
        <pc:spChg chg="mod">
          <ac:chgData name="Patrick Alexandre Lourenço Rotolo" userId="S::patrick.rotolo@stratesys-ts.com::646d2465-382f-45cf-9100-a8cbe4ff3b62" providerId="AD" clId="Web-{6BEE63BE-F0AF-5BBA-E381-52A3F62BDF5C}" dt="2025-12-10T18:59:45.620" v="111"/>
          <ac:spMkLst>
            <pc:docMk/>
            <pc:sldMk cId="1634013235" sldId="364"/>
            <ac:spMk id="8" creationId="{E552E2B8-1616-5384-8D68-748545E1B558}"/>
          </ac:spMkLst>
        </pc:spChg>
        <pc:spChg chg="mod">
          <ac:chgData name="Patrick Alexandre Lourenço Rotolo" userId="S::patrick.rotolo@stratesys-ts.com::646d2465-382f-45cf-9100-a8cbe4ff3b62" providerId="AD" clId="Web-{6BEE63BE-F0AF-5BBA-E381-52A3F62BDF5C}" dt="2025-12-10T19:11:53.768" v="221" actId="14100"/>
          <ac:spMkLst>
            <pc:docMk/>
            <pc:sldMk cId="1634013235" sldId="364"/>
            <ac:spMk id="9" creationId="{95395D98-6299-97E7-BAB4-AFA27BC49ACE}"/>
          </ac:spMkLst>
        </pc:spChg>
        <pc:spChg chg="mod">
          <ac:chgData name="Patrick Alexandre Lourenço Rotolo" userId="S::patrick.rotolo@stratesys-ts.com::646d2465-382f-45cf-9100-a8cbe4ff3b62" providerId="AD" clId="Web-{6BEE63BE-F0AF-5BBA-E381-52A3F62BDF5C}" dt="2025-12-10T19:19:54.220" v="257" actId="20577"/>
          <ac:spMkLst>
            <pc:docMk/>
            <pc:sldMk cId="1634013235" sldId="364"/>
            <ac:spMk id="10" creationId="{6ACE9679-0390-5BFF-155A-D7659CFD3FF0}"/>
          </ac:spMkLst>
        </pc:spChg>
        <pc:spChg chg="mod">
          <ac:chgData name="Patrick Alexandre Lourenço Rotolo" userId="S::patrick.rotolo@stratesys-ts.com::646d2465-382f-45cf-9100-a8cbe4ff3b62" providerId="AD" clId="Web-{6BEE63BE-F0AF-5BBA-E381-52A3F62BDF5C}" dt="2025-12-10T19:08:54.233" v="181" actId="1076"/>
          <ac:spMkLst>
            <pc:docMk/>
            <pc:sldMk cId="1634013235" sldId="364"/>
            <ac:spMk id="12" creationId="{1055D9CA-2A3E-9CD5-4EE9-B81C605C23FA}"/>
          </ac:spMkLst>
        </pc:spChg>
        <pc:spChg chg="mod">
          <ac:chgData name="Patrick Alexandre Lourenço Rotolo" userId="S::patrick.rotolo@stratesys-ts.com::646d2465-382f-45cf-9100-a8cbe4ff3b62" providerId="AD" clId="Web-{6BEE63BE-F0AF-5BBA-E381-52A3F62BDF5C}" dt="2025-12-10T19:09:21.546" v="187" actId="1076"/>
          <ac:spMkLst>
            <pc:docMk/>
            <pc:sldMk cId="1634013235" sldId="364"/>
            <ac:spMk id="13" creationId="{59DCA80D-9436-D411-9640-F7D285323FCD}"/>
          </ac:spMkLst>
        </pc:spChg>
        <pc:picChg chg="add mod ord">
          <ac:chgData name="Patrick Alexandre Lourenço Rotolo" userId="S::patrick.rotolo@stratesys-ts.com::646d2465-382f-45cf-9100-a8cbe4ff3b62" providerId="AD" clId="Web-{6BEE63BE-F0AF-5BBA-E381-52A3F62BDF5C}" dt="2025-12-10T19:04:24.364" v="147" actId="1076"/>
          <ac:picMkLst>
            <pc:docMk/>
            <pc:sldMk cId="1634013235" sldId="364"/>
            <ac:picMk id="14" creationId="{564DF498-4BB9-FD0F-FCB3-39AFDD357934}"/>
          </ac:picMkLst>
        </pc:picChg>
      </pc:sldChg>
      <pc:sldChg chg="addSp modSp ord">
        <pc:chgData name="Patrick Alexandre Lourenço Rotolo" userId="S::patrick.rotolo@stratesys-ts.com::646d2465-382f-45cf-9100-a8cbe4ff3b62" providerId="AD" clId="Web-{6BEE63BE-F0AF-5BBA-E381-52A3F62BDF5C}" dt="2025-12-10T19:10:14.719" v="197" actId="14100"/>
        <pc:sldMkLst>
          <pc:docMk/>
          <pc:sldMk cId="2075096526" sldId="365"/>
        </pc:sldMkLst>
        <pc:spChg chg="mod">
          <ac:chgData name="Patrick Alexandre Lourenço Rotolo" userId="S::patrick.rotolo@stratesys-ts.com::646d2465-382f-45cf-9100-a8cbe4ff3b62" providerId="AD" clId="Web-{6BEE63BE-F0AF-5BBA-E381-52A3F62BDF5C}" dt="2025-12-10T18:47:23.042" v="42" actId="20577"/>
          <ac:spMkLst>
            <pc:docMk/>
            <pc:sldMk cId="2075096526" sldId="365"/>
            <ac:spMk id="2" creationId="{5E438AD7-1084-66CB-D8B1-E16E0B781C98}"/>
          </ac:spMkLst>
        </pc:spChg>
        <pc:spChg chg="mod">
          <ac:chgData name="Patrick Alexandre Lourenço Rotolo" userId="S::patrick.rotolo@stratesys-ts.com::646d2465-382f-45cf-9100-a8cbe4ff3b62" providerId="AD" clId="Web-{6BEE63BE-F0AF-5BBA-E381-52A3F62BDF5C}" dt="2025-12-10T18:44:56.788" v="15"/>
          <ac:spMkLst>
            <pc:docMk/>
            <pc:sldMk cId="2075096526" sldId="365"/>
            <ac:spMk id="5" creationId="{E9817C3F-4F17-474F-46B7-707F5CBD63F4}"/>
          </ac:spMkLst>
        </pc:spChg>
        <pc:spChg chg="mod">
          <ac:chgData name="Patrick Alexandre Lourenço Rotolo" userId="S::patrick.rotolo@stratesys-ts.com::646d2465-382f-45cf-9100-a8cbe4ff3b62" providerId="AD" clId="Web-{6BEE63BE-F0AF-5BBA-E381-52A3F62BDF5C}" dt="2025-12-10T19:00:46.966" v="131"/>
          <ac:spMkLst>
            <pc:docMk/>
            <pc:sldMk cId="2075096526" sldId="365"/>
            <ac:spMk id="6" creationId="{566D24A9-409E-AE57-46F8-E001E7CE07B8}"/>
          </ac:spMkLst>
        </pc:spChg>
        <pc:spChg chg="mod">
          <ac:chgData name="Patrick Alexandre Lourenço Rotolo" userId="S::patrick.rotolo@stratesys-ts.com::646d2465-382f-45cf-9100-a8cbe4ff3b62" providerId="AD" clId="Web-{6BEE63BE-F0AF-5BBA-E381-52A3F62BDF5C}" dt="2025-12-10T19:00:42.123" v="130"/>
          <ac:spMkLst>
            <pc:docMk/>
            <pc:sldMk cId="2075096526" sldId="365"/>
            <ac:spMk id="7" creationId="{945896B6-0EC3-C229-573E-FECAB4BB1182}"/>
          </ac:spMkLst>
        </pc:spChg>
        <pc:spChg chg="mod">
          <ac:chgData name="Patrick Alexandre Lourenço Rotolo" userId="S::patrick.rotolo@stratesys-ts.com::646d2465-382f-45cf-9100-a8cbe4ff3b62" providerId="AD" clId="Web-{6BEE63BE-F0AF-5BBA-E381-52A3F62BDF5C}" dt="2025-12-10T19:00:35.122" v="129"/>
          <ac:spMkLst>
            <pc:docMk/>
            <pc:sldMk cId="2075096526" sldId="365"/>
            <ac:spMk id="8" creationId="{1EB3A849-8096-D990-04F4-48659828AECC}"/>
          </ac:spMkLst>
        </pc:spChg>
        <pc:spChg chg="mod">
          <ac:chgData name="Patrick Alexandre Lourenço Rotolo" userId="S::patrick.rotolo@stratesys-ts.com::646d2465-382f-45cf-9100-a8cbe4ff3b62" providerId="AD" clId="Web-{6BEE63BE-F0AF-5BBA-E381-52A3F62BDF5C}" dt="2025-12-10T19:09:37.203" v="191" actId="1076"/>
          <ac:spMkLst>
            <pc:docMk/>
            <pc:sldMk cId="2075096526" sldId="365"/>
            <ac:spMk id="9" creationId="{3DAA782F-C013-0AED-733D-FB6FA9B79878}"/>
          </ac:spMkLst>
        </pc:spChg>
        <pc:spChg chg="mod">
          <ac:chgData name="Patrick Alexandre Lourenço Rotolo" userId="S::patrick.rotolo@stratesys-ts.com::646d2465-382f-45cf-9100-a8cbe4ff3b62" providerId="AD" clId="Web-{6BEE63BE-F0AF-5BBA-E381-52A3F62BDF5C}" dt="2025-12-10T19:09:53.765" v="193" actId="1076"/>
          <ac:spMkLst>
            <pc:docMk/>
            <pc:sldMk cId="2075096526" sldId="365"/>
            <ac:spMk id="10" creationId="{88C12CAD-CD19-EDF0-DF14-B23C66DD8A9B}"/>
          </ac:spMkLst>
        </pc:spChg>
        <pc:spChg chg="mod">
          <ac:chgData name="Patrick Alexandre Lourenço Rotolo" userId="S::patrick.rotolo@stratesys-ts.com::646d2465-382f-45cf-9100-a8cbe4ff3b62" providerId="AD" clId="Web-{6BEE63BE-F0AF-5BBA-E381-52A3F62BDF5C}" dt="2025-12-10T19:10:14.719" v="197" actId="14100"/>
          <ac:spMkLst>
            <pc:docMk/>
            <pc:sldMk cId="2075096526" sldId="365"/>
            <ac:spMk id="12" creationId="{ACEC86DA-6307-B3A1-271E-3BC58A5023A4}"/>
          </ac:spMkLst>
        </pc:spChg>
        <pc:spChg chg="mod">
          <ac:chgData name="Patrick Alexandre Lourenço Rotolo" userId="S::patrick.rotolo@stratesys-ts.com::646d2465-382f-45cf-9100-a8cbe4ff3b62" providerId="AD" clId="Web-{6BEE63BE-F0AF-5BBA-E381-52A3F62BDF5C}" dt="2025-12-10T19:10:02.125" v="195" actId="14100"/>
          <ac:spMkLst>
            <pc:docMk/>
            <pc:sldMk cId="2075096526" sldId="365"/>
            <ac:spMk id="13" creationId="{512F1019-596F-FD86-11DF-A88D25797662}"/>
          </ac:spMkLst>
        </pc:spChg>
        <pc:picChg chg="add mod ord">
          <ac:chgData name="Patrick Alexandre Lourenço Rotolo" userId="S::patrick.rotolo@stratesys-ts.com::646d2465-382f-45cf-9100-a8cbe4ff3b62" providerId="AD" clId="Web-{6BEE63BE-F0AF-5BBA-E381-52A3F62BDF5C}" dt="2025-12-10T19:04:39.114" v="150" actId="1076"/>
          <ac:picMkLst>
            <pc:docMk/>
            <pc:sldMk cId="2075096526" sldId="365"/>
            <ac:picMk id="14" creationId="{6234B95B-BCAF-1BDE-8DD6-D17A6378C2BA}"/>
          </ac:picMkLst>
        </pc:picChg>
      </pc:sldChg>
    </pc:docChg>
  </pc:docChgLst>
  <pc:docChgLst>
    <pc:chgData name="Estefanía Romero Salinas" userId="56d769f3-c418-4b38-ad9a-cfe68f16542e" providerId="ADAL" clId="{46D90D51-C83D-46F2-BEA4-582BAAF1827C}"/>
    <pc:docChg chg="undo custSel addSld delSld modSld sldOrd">
      <pc:chgData name="Estefanía Romero Salinas" userId="56d769f3-c418-4b38-ad9a-cfe68f16542e" providerId="ADAL" clId="{46D90D51-C83D-46F2-BEA4-582BAAF1827C}" dt="2025-12-10T15:48:25.806" v="1050" actId="20577"/>
      <pc:docMkLst>
        <pc:docMk/>
      </pc:docMkLst>
      <pc:sldChg chg="addSp delSp modSp mod setBg">
        <pc:chgData name="Estefanía Romero Salinas" userId="56d769f3-c418-4b38-ad9a-cfe68f16542e" providerId="ADAL" clId="{46D90D51-C83D-46F2-BEA4-582BAAF1827C}" dt="2025-12-10T15:48:25.806" v="1050" actId="20577"/>
        <pc:sldMkLst>
          <pc:docMk/>
          <pc:sldMk cId="589574637" sldId="346"/>
        </pc:sldMkLst>
        <pc:spChg chg="mod ord">
          <ac:chgData name="Estefanía Romero Salinas" userId="56d769f3-c418-4b38-ad9a-cfe68f16542e" providerId="ADAL" clId="{46D90D51-C83D-46F2-BEA4-582BAAF1827C}" dt="2025-12-10T15:48:25.806" v="1050" actId="20577"/>
          <ac:spMkLst>
            <pc:docMk/>
            <pc:sldMk cId="589574637" sldId="346"/>
            <ac:spMk id="4" creationId="{8EFCE9BF-DF6D-D812-35A5-23A4B0755415}"/>
          </ac:spMkLst>
        </pc:spChg>
        <pc:spChg chg="mod">
          <ac:chgData name="Estefanía Romero Salinas" userId="56d769f3-c418-4b38-ad9a-cfe68f16542e" providerId="ADAL" clId="{46D90D51-C83D-46F2-BEA4-582BAAF1827C}" dt="2025-12-09T19:07:38.636" v="834" actId="26606"/>
          <ac:spMkLst>
            <pc:docMk/>
            <pc:sldMk cId="589574637" sldId="346"/>
            <ac:spMk id="71" creationId="{AFC23CA2-AAFF-0829-7325-524D4D83902B}"/>
          </ac:spMkLst>
        </pc:spChg>
        <pc:picChg chg="mod ord">
          <ac:chgData name="Estefanía Romero Salinas" userId="56d769f3-c418-4b38-ad9a-cfe68f16542e" providerId="ADAL" clId="{46D90D51-C83D-46F2-BEA4-582BAAF1827C}" dt="2025-12-09T19:07:38.636" v="834" actId="26606"/>
          <ac:picMkLst>
            <pc:docMk/>
            <pc:sldMk cId="589574637" sldId="346"/>
            <ac:picMk id="3" creationId="{D1497208-87F5-6F65-3ACA-D3708DEAC5B0}"/>
          </ac:picMkLst>
        </pc:picChg>
        <pc:picChg chg="add mod ord">
          <ac:chgData name="Estefanía Romero Salinas" userId="56d769f3-c418-4b38-ad9a-cfe68f16542e" providerId="ADAL" clId="{46D90D51-C83D-46F2-BEA4-582BAAF1827C}" dt="2025-12-10T07:53:47.504" v="838" actId="1076"/>
          <ac:picMkLst>
            <pc:docMk/>
            <pc:sldMk cId="589574637" sldId="346"/>
            <ac:picMk id="12" creationId="{359BBA3B-3297-17CF-E8B6-59BACD343E7F}"/>
          </ac:picMkLst>
        </pc:picChg>
        <pc:picChg chg="add mod">
          <ac:chgData name="Estefanía Romero Salinas" userId="56d769f3-c418-4b38-ad9a-cfe68f16542e" providerId="ADAL" clId="{46D90D51-C83D-46F2-BEA4-582BAAF1827C}" dt="2025-12-09T19:07:47.998" v="836" actId="1076"/>
          <ac:picMkLst>
            <pc:docMk/>
            <pc:sldMk cId="589574637" sldId="346"/>
            <ac:picMk id="14" creationId="{C1E6A3F0-ABA6-882F-74B1-F03FFF95CA97}"/>
          </ac:picMkLst>
        </pc:picChg>
      </pc:sldChg>
      <pc:sldChg chg="addSp delSp modSp mod setBg modNotesTx">
        <pc:chgData name="Estefanía Romero Salinas" userId="56d769f3-c418-4b38-ad9a-cfe68f16542e" providerId="ADAL" clId="{46D90D51-C83D-46F2-BEA4-582BAAF1827C}" dt="2025-12-10T10:50:55.785" v="1042" actId="20577"/>
        <pc:sldMkLst>
          <pc:docMk/>
          <pc:sldMk cId="2068577119" sldId="348"/>
        </pc:sldMkLst>
        <pc:spChg chg="mod ord">
          <ac:chgData name="Estefanía Romero Salinas" userId="56d769f3-c418-4b38-ad9a-cfe68f16542e" providerId="ADAL" clId="{46D90D51-C83D-46F2-BEA4-582BAAF1827C}" dt="2025-12-10T10:50:55.785" v="1042" actId="20577"/>
          <ac:spMkLst>
            <pc:docMk/>
            <pc:sldMk cId="2068577119" sldId="348"/>
            <ac:spMk id="4" creationId="{991B8D48-EFA6-0335-A288-93CD2DDCCC8D}"/>
          </ac:spMkLst>
        </pc:spChg>
        <pc:spChg chg="mod">
          <ac:chgData name="Estefanía Romero Salinas" userId="56d769f3-c418-4b38-ad9a-cfe68f16542e" providerId="ADAL" clId="{46D90D51-C83D-46F2-BEA4-582BAAF1827C}" dt="2025-12-10T10:30:29.227" v="865" actId="26606"/>
          <ac:spMkLst>
            <pc:docMk/>
            <pc:sldMk cId="2068577119" sldId="348"/>
            <ac:spMk id="71" creationId="{D34C12E2-8456-FE12-D765-D1E33C87FA74}"/>
          </ac:spMkLst>
        </pc:spChg>
        <pc:picChg chg="ord">
          <ac:chgData name="Estefanía Romero Salinas" userId="56d769f3-c418-4b38-ad9a-cfe68f16542e" providerId="ADAL" clId="{46D90D51-C83D-46F2-BEA4-582BAAF1827C}" dt="2025-12-10T10:30:29.227" v="865" actId="26606"/>
          <ac:picMkLst>
            <pc:docMk/>
            <pc:sldMk cId="2068577119" sldId="348"/>
            <ac:picMk id="3" creationId="{932FAB58-018B-B487-3924-4CFB192616A1}"/>
          </ac:picMkLst>
        </pc:picChg>
        <pc:picChg chg="add mod">
          <ac:chgData name="Estefanía Romero Salinas" userId="56d769f3-c418-4b38-ad9a-cfe68f16542e" providerId="ADAL" clId="{46D90D51-C83D-46F2-BEA4-582BAAF1827C}" dt="2025-12-10T10:37:27.957" v="979" actId="1038"/>
          <ac:picMkLst>
            <pc:docMk/>
            <pc:sldMk cId="2068577119" sldId="348"/>
            <ac:picMk id="10" creationId="{70FD9412-5A8C-2E4C-F718-377CDCFB6388}"/>
          </ac:picMkLst>
        </pc:picChg>
        <pc:picChg chg="add mod">
          <ac:chgData name="Estefanía Romero Salinas" userId="56d769f3-c418-4b38-ad9a-cfe68f16542e" providerId="ADAL" clId="{46D90D51-C83D-46F2-BEA4-582BAAF1827C}" dt="2025-12-10T10:34:14.448" v="965" actId="1035"/>
          <ac:picMkLst>
            <pc:docMk/>
            <pc:sldMk cId="2068577119" sldId="348"/>
            <ac:picMk id="12" creationId="{3E301F9F-5DA5-9B36-CEB3-0190D265FD2A}"/>
          </ac:picMkLst>
        </pc:picChg>
        <pc:picChg chg="add mod">
          <ac:chgData name="Estefanía Romero Salinas" userId="56d769f3-c418-4b38-ad9a-cfe68f16542e" providerId="ADAL" clId="{46D90D51-C83D-46F2-BEA4-582BAAF1827C}" dt="2025-12-10T10:34:17.511" v="970" actId="1035"/>
          <ac:picMkLst>
            <pc:docMk/>
            <pc:sldMk cId="2068577119" sldId="348"/>
            <ac:picMk id="14" creationId="{B9FB988F-18F3-3605-9104-2573A6379DC5}"/>
          </ac:picMkLst>
        </pc:picChg>
        <pc:picChg chg="add mod">
          <ac:chgData name="Estefanía Romero Salinas" userId="56d769f3-c418-4b38-ad9a-cfe68f16542e" providerId="ADAL" clId="{46D90D51-C83D-46F2-BEA4-582BAAF1827C}" dt="2025-12-10T10:36:45.334" v="973" actId="1076"/>
          <ac:picMkLst>
            <pc:docMk/>
            <pc:sldMk cId="2068577119" sldId="348"/>
            <ac:picMk id="16" creationId="{7E0C1545-A121-36D5-8FC1-3012BA35097C}"/>
          </ac:picMkLst>
        </pc:picChg>
        <pc:picChg chg="add mod">
          <ac:chgData name="Estefanía Romero Salinas" userId="56d769f3-c418-4b38-ad9a-cfe68f16542e" providerId="ADAL" clId="{46D90D51-C83D-46F2-BEA4-582BAAF1827C}" dt="2025-12-10T10:39:11.807" v="1005" actId="1076"/>
          <ac:picMkLst>
            <pc:docMk/>
            <pc:sldMk cId="2068577119" sldId="348"/>
            <ac:picMk id="19" creationId="{8EC44B02-71D4-F093-BB27-C084987EF315}"/>
          </ac:picMkLst>
        </pc:picChg>
        <pc:picChg chg="add mod">
          <ac:chgData name="Estefanía Romero Salinas" userId="56d769f3-c418-4b38-ad9a-cfe68f16542e" providerId="ADAL" clId="{46D90D51-C83D-46F2-BEA4-582BAAF1827C}" dt="2025-12-10T10:39:56.978" v="1026" actId="1035"/>
          <ac:picMkLst>
            <pc:docMk/>
            <pc:sldMk cId="2068577119" sldId="348"/>
            <ac:picMk id="21" creationId="{0CFBE8F8-6126-2D9F-D478-8BDD9DC4ADE5}"/>
          </ac:picMkLst>
        </pc:picChg>
        <pc:picChg chg="add mod">
          <ac:chgData name="Estefanía Romero Salinas" userId="56d769f3-c418-4b38-ad9a-cfe68f16542e" providerId="ADAL" clId="{46D90D51-C83D-46F2-BEA4-582BAAF1827C}" dt="2025-12-10T10:39:47.811" v="1012" actId="1076"/>
          <ac:picMkLst>
            <pc:docMk/>
            <pc:sldMk cId="2068577119" sldId="348"/>
            <ac:picMk id="23" creationId="{0BCE72CA-D745-FA20-0A1D-534A4C34AD74}"/>
          </ac:picMkLst>
        </pc:picChg>
      </pc:sldChg>
    </pc:docChg>
  </pc:docChgLst>
  <pc:docChgLst>
    <pc:chgData name="Estefanía Romero Salinas" userId="S::estefania.romero@stratesys-ts.com::56d769f3-c418-4b38-ad9a-cfe68f16542e" providerId="AD" clId="Web-{164A2F35-E4D6-7A85-6D3E-E92CB4A33137}"/>
    <pc:docChg chg="modSld">
      <pc:chgData name="Estefanía Romero Salinas" userId="S::estefania.romero@stratesys-ts.com::56d769f3-c418-4b38-ad9a-cfe68f16542e" providerId="AD" clId="Web-{164A2F35-E4D6-7A85-6D3E-E92CB4A33137}" dt="2025-12-11T10:22:27.342" v="7"/>
      <pc:docMkLst>
        <pc:docMk/>
      </pc:docMkLst>
      <pc:sldChg chg="modSp">
        <pc:chgData name="Estefanía Romero Salinas" userId="S::estefania.romero@stratesys-ts.com::56d769f3-c418-4b38-ad9a-cfe68f16542e" providerId="AD" clId="Web-{164A2F35-E4D6-7A85-6D3E-E92CB4A33137}" dt="2025-12-11T10:22:27.342" v="7"/>
        <pc:sldMkLst>
          <pc:docMk/>
          <pc:sldMk cId="2068577119" sldId="348"/>
        </pc:sldMkLst>
        <pc:spChg chg="mod">
          <ac:chgData name="Estefanía Romero Salinas" userId="S::estefania.romero@stratesys-ts.com::56d769f3-c418-4b38-ad9a-cfe68f16542e" providerId="AD" clId="Web-{164A2F35-E4D6-7A85-6D3E-E92CB4A33137}" dt="2025-12-11T10:21:37.966" v="3" actId="20577"/>
          <ac:spMkLst>
            <pc:docMk/>
            <pc:sldMk cId="2068577119" sldId="348"/>
            <ac:spMk id="4" creationId="{991B8D48-EFA6-0335-A288-93CD2DDCCC8D}"/>
          </ac:spMkLst>
        </pc:spChg>
        <pc:picChg chg="mod">
          <ac:chgData name="Estefanía Romero Salinas" userId="S::estefania.romero@stratesys-ts.com::56d769f3-c418-4b38-ad9a-cfe68f16542e" providerId="AD" clId="Web-{164A2F35-E4D6-7A85-6D3E-E92CB4A33137}" dt="2025-12-11T10:22:27.342" v="7"/>
          <ac:picMkLst>
            <pc:docMk/>
            <pc:sldMk cId="2068577119" sldId="348"/>
            <ac:picMk id="10" creationId="{70FD9412-5A8C-2E4C-F718-377CDCFB6388}"/>
          </ac:picMkLst>
        </pc:picChg>
        <pc:picChg chg="mod">
          <ac:chgData name="Estefanía Romero Salinas" userId="S::estefania.romero@stratesys-ts.com::56d769f3-c418-4b38-ad9a-cfe68f16542e" providerId="AD" clId="Web-{164A2F35-E4D6-7A85-6D3E-E92CB4A33137}" dt="2025-12-11T10:22:12.811" v="5"/>
          <ac:picMkLst>
            <pc:docMk/>
            <pc:sldMk cId="2068577119" sldId="348"/>
            <ac:picMk id="12" creationId="{3E301F9F-5DA5-9B36-CEB3-0190D265FD2A}"/>
          </ac:picMkLst>
        </pc:picChg>
        <pc:picChg chg="mod">
          <ac:chgData name="Estefanía Romero Salinas" userId="S::estefania.romero@stratesys-ts.com::56d769f3-c418-4b38-ad9a-cfe68f16542e" providerId="AD" clId="Web-{164A2F35-E4D6-7A85-6D3E-E92CB4A33137}" dt="2025-12-11T10:22:20.404" v="6"/>
          <ac:picMkLst>
            <pc:docMk/>
            <pc:sldMk cId="2068577119" sldId="348"/>
            <ac:picMk id="14" creationId="{B9FB988F-18F3-3605-9104-2573A6379DC5}"/>
          </ac:picMkLst>
        </pc:picChg>
      </pc:sldChg>
    </pc:docChg>
  </pc:docChgLst>
  <pc:docChgLst>
    <pc:chgData name="Patrick Alexandre Lourenço Rotolo" userId="S::patrick.rotolo@stratesys-ts.com::646d2465-382f-45cf-9100-a8cbe4ff3b62" providerId="AD" clId="Web-{38FB2328-E3F2-0AE9-F03B-2097BD761EFC}"/>
    <pc:docChg chg="mod addSld delSld modSld">
      <pc:chgData name="Patrick Alexandre Lourenço Rotolo" userId="S::patrick.rotolo@stratesys-ts.com::646d2465-382f-45cf-9100-a8cbe4ff3b62" providerId="AD" clId="Web-{38FB2328-E3F2-0AE9-F03B-2097BD761EFC}" dt="2025-12-09T20:07:38.099" v="180" actId="1076"/>
      <pc:docMkLst>
        <pc:docMk/>
      </pc:docMkLst>
      <pc:sldChg chg="modSp">
        <pc:chgData name="Patrick Alexandre Lourenço Rotolo" userId="S::patrick.rotolo@stratesys-ts.com::646d2465-382f-45cf-9100-a8cbe4ff3b62" providerId="AD" clId="Web-{38FB2328-E3F2-0AE9-F03B-2097BD761EFC}" dt="2025-12-09T20:07:38.099" v="180" actId="1076"/>
        <pc:sldMkLst>
          <pc:docMk/>
          <pc:sldMk cId="1295897356" sldId="337"/>
        </pc:sldMkLst>
        <pc:picChg chg="mod">
          <ac:chgData name="Patrick Alexandre Lourenço Rotolo" userId="S::patrick.rotolo@stratesys-ts.com::646d2465-382f-45cf-9100-a8cbe4ff3b62" providerId="AD" clId="Web-{38FB2328-E3F2-0AE9-F03B-2097BD761EFC}" dt="2025-12-09T20:07:38.099" v="180" actId="1076"/>
          <ac:picMkLst>
            <pc:docMk/>
            <pc:sldMk cId="1295897356" sldId="337"/>
            <ac:picMk id="5" creationId="{598142EB-7DC3-62E3-7B89-030088C04FF1}"/>
          </ac:picMkLst>
        </pc:picChg>
      </pc:sldChg>
      <pc:sldChg chg="addSp delSp modSp add replId">
        <pc:chgData name="Patrick Alexandre Lourenço Rotolo" userId="S::patrick.rotolo@stratesys-ts.com::646d2465-382f-45cf-9100-a8cbe4ff3b62" providerId="AD" clId="Web-{38FB2328-E3F2-0AE9-F03B-2097BD761EFC}" dt="2025-12-09T20:04:29.921" v="178"/>
        <pc:sldMkLst>
          <pc:docMk/>
          <pc:sldMk cId="245954189" sldId="362"/>
        </pc:sldMkLst>
        <pc:spChg chg="add mod">
          <ac:chgData name="Patrick Alexandre Lourenço Rotolo" userId="S::patrick.rotolo@stratesys-ts.com::646d2465-382f-45cf-9100-a8cbe4ff3b62" providerId="AD" clId="Web-{38FB2328-E3F2-0AE9-F03B-2097BD761EFC}" dt="2025-12-09T19:20:22.686" v="78" actId="1076"/>
          <ac:spMkLst>
            <pc:docMk/>
            <pc:sldMk cId="245954189" sldId="362"/>
            <ac:spMk id="2" creationId="{E1A3F1EC-9B1A-F8BB-CC39-A3EBDC30A92F}"/>
          </ac:spMkLst>
        </pc:spChg>
        <pc:spChg chg="add mod">
          <ac:chgData name="Patrick Alexandre Lourenço Rotolo" userId="S::patrick.rotolo@stratesys-ts.com::646d2465-382f-45cf-9100-a8cbe4ff3b62" providerId="AD" clId="Web-{38FB2328-E3F2-0AE9-F03B-2097BD761EFC}" dt="2025-12-09T19:17:31.857" v="36"/>
          <ac:spMkLst>
            <pc:docMk/>
            <pc:sldMk cId="245954189" sldId="362"/>
            <ac:spMk id="5" creationId="{7AFFED5A-E977-C3BB-9FFE-31FF0E9517FA}"/>
          </ac:spMkLst>
        </pc:spChg>
        <pc:spChg chg="add mod">
          <ac:chgData name="Patrick Alexandre Lourenço Rotolo" userId="S::patrick.rotolo@stratesys-ts.com::646d2465-382f-45cf-9100-a8cbe4ff3b62" providerId="AD" clId="Web-{38FB2328-E3F2-0AE9-F03B-2097BD761EFC}" dt="2025-12-09T19:16:59.810" v="30"/>
          <ac:spMkLst>
            <pc:docMk/>
            <pc:sldMk cId="245954189" sldId="362"/>
            <ac:spMk id="6" creationId="{A021E7B3-AEE5-073D-7AF1-F2D4FAE195D7}"/>
          </ac:spMkLst>
        </pc:spChg>
        <pc:spChg chg="add mod">
          <ac:chgData name="Patrick Alexandre Lourenço Rotolo" userId="S::patrick.rotolo@stratesys-ts.com::646d2465-382f-45cf-9100-a8cbe4ff3b62" providerId="AD" clId="Web-{38FB2328-E3F2-0AE9-F03B-2097BD761EFC}" dt="2025-12-09T19:17:01.623" v="31"/>
          <ac:spMkLst>
            <pc:docMk/>
            <pc:sldMk cId="245954189" sldId="362"/>
            <ac:spMk id="7" creationId="{7E0C8717-9CF4-D6A5-BA13-4DC143B1FF3B}"/>
          </ac:spMkLst>
        </pc:spChg>
        <pc:spChg chg="add mod">
          <ac:chgData name="Patrick Alexandre Lourenço Rotolo" userId="S::patrick.rotolo@stratesys-ts.com::646d2465-382f-45cf-9100-a8cbe4ff3b62" providerId="AD" clId="Web-{38FB2328-E3F2-0AE9-F03B-2097BD761EFC}" dt="2025-12-09T19:17:03.888" v="32"/>
          <ac:spMkLst>
            <pc:docMk/>
            <pc:sldMk cId="245954189" sldId="362"/>
            <ac:spMk id="8" creationId="{8996A5A9-D571-5146-E210-431BA3688CB5}"/>
          </ac:spMkLst>
        </pc:spChg>
        <pc:spChg chg="add mod">
          <ac:chgData name="Patrick Alexandre Lourenço Rotolo" userId="S::patrick.rotolo@stratesys-ts.com::646d2465-382f-45cf-9100-a8cbe4ff3b62" providerId="AD" clId="Web-{38FB2328-E3F2-0AE9-F03B-2097BD761EFC}" dt="2025-12-09T19:18:02.201" v="44" actId="20577"/>
          <ac:spMkLst>
            <pc:docMk/>
            <pc:sldMk cId="245954189" sldId="362"/>
            <ac:spMk id="9" creationId="{E321C0BB-2F17-0FCD-30CF-F6AE13829D8D}"/>
          </ac:spMkLst>
        </pc:spChg>
        <pc:spChg chg="add mod">
          <ac:chgData name="Patrick Alexandre Lourenço Rotolo" userId="S::patrick.rotolo@stratesys-ts.com::646d2465-382f-45cf-9100-a8cbe4ff3b62" providerId="AD" clId="Web-{38FB2328-E3F2-0AE9-F03B-2097BD761EFC}" dt="2025-12-09T19:20:16.623" v="77" actId="1076"/>
          <ac:spMkLst>
            <pc:docMk/>
            <pc:sldMk cId="245954189" sldId="362"/>
            <ac:spMk id="10" creationId="{FA917228-486C-A689-EED1-4F1181B007D0}"/>
          </ac:spMkLst>
        </pc:spChg>
        <pc:spChg chg="add mod">
          <ac:chgData name="Patrick Alexandre Lourenço Rotolo" userId="S::patrick.rotolo@stratesys-ts.com::646d2465-382f-45cf-9100-a8cbe4ff3b62" providerId="AD" clId="Web-{38FB2328-E3F2-0AE9-F03B-2097BD761EFC}" dt="2025-12-09T19:19:57.045" v="71" actId="20577"/>
          <ac:spMkLst>
            <pc:docMk/>
            <pc:sldMk cId="245954189" sldId="362"/>
            <ac:spMk id="12" creationId="{6F665DF3-79CE-03F1-B983-AE4B2AD3A787}"/>
          </ac:spMkLst>
        </pc:spChg>
        <pc:spChg chg="add mod">
          <ac:chgData name="Patrick Alexandre Lourenço Rotolo" userId="S::patrick.rotolo@stratesys-ts.com::646d2465-382f-45cf-9100-a8cbe4ff3b62" providerId="AD" clId="Web-{38FB2328-E3F2-0AE9-F03B-2097BD761EFC}" dt="2025-12-09T19:20:02.123" v="76" actId="20577"/>
          <ac:spMkLst>
            <pc:docMk/>
            <pc:sldMk cId="245954189" sldId="362"/>
            <ac:spMk id="13" creationId="{DA21E371-3137-FCC8-5B88-AEA4257E5378}"/>
          </ac:spMkLst>
        </pc:spChg>
        <pc:spChg chg="mod">
          <ac:chgData name="Patrick Alexandre Lourenço Rotolo" userId="S::patrick.rotolo@stratesys-ts.com::646d2465-382f-45cf-9100-a8cbe4ff3b62" providerId="AD" clId="Web-{38FB2328-E3F2-0AE9-F03B-2097BD761EFC}" dt="2025-12-09T19:15:29.138" v="11" actId="20577"/>
          <ac:spMkLst>
            <pc:docMk/>
            <pc:sldMk cId="245954189" sldId="362"/>
            <ac:spMk id="71" creationId="{B32AF562-E67D-7027-071C-210ED04F81E1}"/>
          </ac:spMkLst>
        </pc:spChg>
        <pc:picChg chg="mod">
          <ac:chgData name="Patrick Alexandre Lourenço Rotolo" userId="S::patrick.rotolo@stratesys-ts.com::646d2465-382f-45cf-9100-a8cbe4ff3b62" providerId="AD" clId="Web-{38FB2328-E3F2-0AE9-F03B-2097BD761EFC}" dt="2025-12-09T19:15:45.529" v="16" actId="1076"/>
          <ac:picMkLst>
            <pc:docMk/>
            <pc:sldMk cId="245954189" sldId="362"/>
            <ac:picMk id="11" creationId="{6218839C-610F-D7FC-08D2-400BD65EEC85}"/>
          </ac:picMkLst>
        </pc:picChg>
        <pc:picChg chg="add">
          <ac:chgData name="Patrick Alexandre Lourenço Rotolo" userId="S::patrick.rotolo@stratesys-ts.com::646d2465-382f-45cf-9100-a8cbe4ff3b62" providerId="AD" clId="Web-{38FB2328-E3F2-0AE9-F03B-2097BD761EFC}" dt="2025-12-09T20:04:29.921" v="178"/>
          <ac:picMkLst>
            <pc:docMk/>
            <pc:sldMk cId="245954189" sldId="362"/>
            <ac:picMk id="14" creationId="{81CC8D07-ECBA-E9B4-61CA-684D43AD9671}"/>
          </ac:picMkLst>
        </pc:picChg>
      </pc:sldChg>
      <pc:sldChg chg="modSp add replId">
        <pc:chgData name="Patrick Alexandre Lourenço Rotolo" userId="S::patrick.rotolo@stratesys-ts.com::646d2465-382f-45cf-9100-a8cbe4ff3b62" providerId="AD" clId="Web-{38FB2328-E3F2-0AE9-F03B-2097BD761EFC}" dt="2025-12-09T19:55:58.908" v="123" actId="20577"/>
        <pc:sldMkLst>
          <pc:docMk/>
          <pc:sldMk cId="2908634801" sldId="363"/>
        </pc:sldMkLst>
        <pc:spChg chg="mod">
          <ac:chgData name="Patrick Alexandre Lourenço Rotolo" userId="S::patrick.rotolo@stratesys-ts.com::646d2465-382f-45cf-9100-a8cbe4ff3b62" providerId="AD" clId="Web-{38FB2328-E3F2-0AE9-F03B-2097BD761EFC}" dt="2025-12-09T19:54:34.422" v="88" actId="20577"/>
          <ac:spMkLst>
            <pc:docMk/>
            <pc:sldMk cId="2908634801" sldId="363"/>
            <ac:spMk id="2" creationId="{4148865D-6A95-728B-A5FA-C4CED46B520B}"/>
          </ac:spMkLst>
        </pc:spChg>
        <pc:spChg chg="mod">
          <ac:chgData name="Patrick Alexandre Lourenço Rotolo" userId="S::patrick.rotolo@stratesys-ts.com::646d2465-382f-45cf-9100-a8cbe4ff3b62" providerId="AD" clId="Web-{38FB2328-E3F2-0AE9-F03B-2097BD761EFC}" dt="2025-12-09T19:54:58.922" v="93" actId="20577"/>
          <ac:spMkLst>
            <pc:docMk/>
            <pc:sldMk cId="2908634801" sldId="363"/>
            <ac:spMk id="9" creationId="{0E66E8B9-5332-5367-D3AD-4819B6757F8F}"/>
          </ac:spMkLst>
        </pc:spChg>
        <pc:spChg chg="mod">
          <ac:chgData name="Patrick Alexandre Lourenço Rotolo" userId="S::patrick.rotolo@stratesys-ts.com::646d2465-382f-45cf-9100-a8cbe4ff3b62" providerId="AD" clId="Web-{38FB2328-E3F2-0AE9-F03B-2097BD761EFC}" dt="2025-12-09T19:55:06.407" v="98" actId="20577"/>
          <ac:spMkLst>
            <pc:docMk/>
            <pc:sldMk cId="2908634801" sldId="363"/>
            <ac:spMk id="10" creationId="{6A234B80-5B3D-E368-A781-0AF9600657B2}"/>
          </ac:spMkLst>
        </pc:spChg>
        <pc:spChg chg="mod">
          <ac:chgData name="Patrick Alexandre Lourenço Rotolo" userId="S::patrick.rotolo@stratesys-ts.com::646d2465-382f-45cf-9100-a8cbe4ff3b62" providerId="AD" clId="Web-{38FB2328-E3F2-0AE9-F03B-2097BD761EFC}" dt="2025-12-09T19:55:53.549" v="118" actId="20577"/>
          <ac:spMkLst>
            <pc:docMk/>
            <pc:sldMk cId="2908634801" sldId="363"/>
            <ac:spMk id="12" creationId="{BF0781FB-6502-DBF3-F03E-97FD3ED09788}"/>
          </ac:spMkLst>
        </pc:spChg>
        <pc:spChg chg="mod">
          <ac:chgData name="Patrick Alexandre Lourenço Rotolo" userId="S::patrick.rotolo@stratesys-ts.com::646d2465-382f-45cf-9100-a8cbe4ff3b62" providerId="AD" clId="Web-{38FB2328-E3F2-0AE9-F03B-2097BD761EFC}" dt="2025-12-09T19:55:58.908" v="123" actId="20577"/>
          <ac:spMkLst>
            <pc:docMk/>
            <pc:sldMk cId="2908634801" sldId="363"/>
            <ac:spMk id="13" creationId="{232E113E-0E6F-4496-9120-74D592515794}"/>
          </ac:spMkLst>
        </pc:spChg>
      </pc:sldChg>
      <pc:sldChg chg="modSp add replId">
        <pc:chgData name="Patrick Alexandre Lourenço Rotolo" userId="S::patrick.rotolo@stratesys-ts.com::646d2465-382f-45cf-9100-a8cbe4ff3b62" providerId="AD" clId="Web-{38FB2328-E3F2-0AE9-F03B-2097BD761EFC}" dt="2025-12-09T20:00:30.728" v="149" actId="20577"/>
        <pc:sldMkLst>
          <pc:docMk/>
          <pc:sldMk cId="1634013235" sldId="364"/>
        </pc:sldMkLst>
        <pc:spChg chg="mod">
          <ac:chgData name="Patrick Alexandre Lourenço Rotolo" userId="S::patrick.rotolo@stratesys-ts.com::646d2465-382f-45cf-9100-a8cbe4ff3b62" providerId="AD" clId="Web-{38FB2328-E3F2-0AE9-F03B-2097BD761EFC}" dt="2025-12-09T19:59:41.415" v="130" actId="20577"/>
          <ac:spMkLst>
            <pc:docMk/>
            <pc:sldMk cId="1634013235" sldId="364"/>
            <ac:spMk id="2" creationId="{9924A65E-452B-AB09-1661-4ADE653046EE}"/>
          </ac:spMkLst>
        </pc:spChg>
        <pc:spChg chg="mod">
          <ac:chgData name="Patrick Alexandre Lourenço Rotolo" userId="S::patrick.rotolo@stratesys-ts.com::646d2465-382f-45cf-9100-a8cbe4ff3b62" providerId="AD" clId="Web-{38FB2328-E3F2-0AE9-F03B-2097BD761EFC}" dt="2025-12-09T19:59:54.962" v="136" actId="20577"/>
          <ac:spMkLst>
            <pc:docMk/>
            <pc:sldMk cId="1634013235" sldId="364"/>
            <ac:spMk id="9" creationId="{95395D98-6299-97E7-BAB4-AFA27BC49ACE}"/>
          </ac:spMkLst>
        </pc:spChg>
        <pc:spChg chg="mod">
          <ac:chgData name="Patrick Alexandre Lourenço Rotolo" userId="S::patrick.rotolo@stratesys-ts.com::646d2465-382f-45cf-9100-a8cbe4ff3b62" providerId="AD" clId="Web-{38FB2328-E3F2-0AE9-F03B-2097BD761EFC}" dt="2025-12-09T20:00:01.087" v="140" actId="20577"/>
          <ac:spMkLst>
            <pc:docMk/>
            <pc:sldMk cId="1634013235" sldId="364"/>
            <ac:spMk id="10" creationId="{6ACE9679-0390-5BFF-155A-D7659CFD3FF0}"/>
          </ac:spMkLst>
        </pc:spChg>
        <pc:spChg chg="mod">
          <ac:chgData name="Patrick Alexandre Lourenço Rotolo" userId="S::patrick.rotolo@stratesys-ts.com::646d2465-382f-45cf-9100-a8cbe4ff3b62" providerId="AD" clId="Web-{38FB2328-E3F2-0AE9-F03B-2097BD761EFC}" dt="2025-12-09T20:00:17.666" v="145" actId="20577"/>
          <ac:spMkLst>
            <pc:docMk/>
            <pc:sldMk cId="1634013235" sldId="364"/>
            <ac:spMk id="12" creationId="{1055D9CA-2A3E-9CD5-4EE9-B81C605C23FA}"/>
          </ac:spMkLst>
        </pc:spChg>
        <pc:spChg chg="mod">
          <ac:chgData name="Patrick Alexandre Lourenço Rotolo" userId="S::patrick.rotolo@stratesys-ts.com::646d2465-382f-45cf-9100-a8cbe4ff3b62" providerId="AD" clId="Web-{38FB2328-E3F2-0AE9-F03B-2097BD761EFC}" dt="2025-12-09T20:00:30.728" v="149" actId="20577"/>
          <ac:spMkLst>
            <pc:docMk/>
            <pc:sldMk cId="1634013235" sldId="364"/>
            <ac:spMk id="13" creationId="{59DCA80D-9436-D411-9640-F7D285323FCD}"/>
          </ac:spMkLst>
        </pc:spChg>
      </pc:sldChg>
      <pc:sldChg chg="modSp add replId">
        <pc:chgData name="Patrick Alexandre Lourenço Rotolo" userId="S::patrick.rotolo@stratesys-ts.com::646d2465-382f-45cf-9100-a8cbe4ff3b62" providerId="AD" clId="Web-{38FB2328-E3F2-0AE9-F03B-2097BD761EFC}" dt="2025-12-09T20:02:03.034" v="177" actId="20577"/>
        <pc:sldMkLst>
          <pc:docMk/>
          <pc:sldMk cId="2075096526" sldId="365"/>
        </pc:sldMkLst>
        <pc:spChg chg="mod">
          <ac:chgData name="Patrick Alexandre Lourenço Rotolo" userId="S::patrick.rotolo@stratesys-ts.com::646d2465-382f-45cf-9100-a8cbe4ff3b62" providerId="AD" clId="Web-{38FB2328-E3F2-0AE9-F03B-2097BD761EFC}" dt="2025-12-09T20:01:13.241" v="156" actId="20577"/>
          <ac:spMkLst>
            <pc:docMk/>
            <pc:sldMk cId="2075096526" sldId="365"/>
            <ac:spMk id="2" creationId="{5E438AD7-1084-66CB-D8B1-E16E0B781C98}"/>
          </ac:spMkLst>
        </pc:spChg>
        <pc:spChg chg="mod">
          <ac:chgData name="Patrick Alexandre Lourenço Rotolo" userId="S::patrick.rotolo@stratesys-ts.com::646d2465-382f-45cf-9100-a8cbe4ff3b62" providerId="AD" clId="Web-{38FB2328-E3F2-0AE9-F03B-2097BD761EFC}" dt="2025-12-09T20:01:23.274" v="160" actId="20577"/>
          <ac:spMkLst>
            <pc:docMk/>
            <pc:sldMk cId="2075096526" sldId="365"/>
            <ac:spMk id="9" creationId="{3DAA782F-C013-0AED-733D-FB6FA9B79878}"/>
          </ac:spMkLst>
        </pc:spChg>
        <pc:spChg chg="mod">
          <ac:chgData name="Patrick Alexandre Lourenço Rotolo" userId="S::patrick.rotolo@stratesys-ts.com::646d2465-382f-45cf-9100-a8cbe4ff3b62" providerId="AD" clId="Web-{38FB2328-E3F2-0AE9-F03B-2097BD761EFC}" dt="2025-12-09T20:01:49.437" v="172" actId="1076"/>
          <ac:spMkLst>
            <pc:docMk/>
            <pc:sldMk cId="2075096526" sldId="365"/>
            <ac:spMk id="10" creationId="{88C12CAD-CD19-EDF0-DF14-B23C66DD8A9B}"/>
          </ac:spMkLst>
        </pc:spChg>
        <pc:spChg chg="mod">
          <ac:chgData name="Patrick Alexandre Lourenço Rotolo" userId="S::patrick.rotolo@stratesys-ts.com::646d2465-382f-45cf-9100-a8cbe4ff3b62" providerId="AD" clId="Web-{38FB2328-E3F2-0AE9-F03B-2097BD761EFC}" dt="2025-12-09T20:01:36.778" v="165" actId="20577"/>
          <ac:spMkLst>
            <pc:docMk/>
            <pc:sldMk cId="2075096526" sldId="365"/>
            <ac:spMk id="12" creationId="{ACEC86DA-6307-B3A1-271E-3BC58A5023A4}"/>
          </ac:spMkLst>
        </pc:spChg>
        <pc:spChg chg="mod">
          <ac:chgData name="Patrick Alexandre Lourenço Rotolo" userId="S::patrick.rotolo@stratesys-ts.com::646d2465-382f-45cf-9100-a8cbe4ff3b62" providerId="AD" clId="Web-{38FB2328-E3F2-0AE9-F03B-2097BD761EFC}" dt="2025-12-09T20:02:03.034" v="177" actId="20577"/>
          <ac:spMkLst>
            <pc:docMk/>
            <pc:sldMk cId="2075096526" sldId="365"/>
            <ac:spMk id="13" creationId="{512F1019-596F-FD86-11DF-A88D25797662}"/>
          </ac:spMkLst>
        </pc:spChg>
      </pc:sldChg>
    </pc:docChg>
  </pc:docChgLst>
  <pc:docChgLst>
    <pc:chgData name="Verónica Ferrero Quílez" userId="8d4d3600-b679-474a-a356-1209a71cd222" providerId="ADAL" clId="{B2EC3E37-D321-4450-9711-39ADEBB64D4C}"/>
    <pc:docChg chg="undo custSel addSld delSld modSld sldOrd delMainMaster">
      <pc:chgData name="Verónica Ferrero Quílez" userId="8d4d3600-b679-474a-a356-1209a71cd222" providerId="ADAL" clId="{B2EC3E37-D321-4450-9711-39ADEBB64D4C}" dt="2025-12-10T17:38:07.782" v="4541" actId="20577"/>
      <pc:docMkLst>
        <pc:docMk/>
      </pc:docMkLst>
      <pc:sldChg chg="delSp modSp mod ord">
        <pc:chgData name="Verónica Ferrero Quílez" userId="8d4d3600-b679-474a-a356-1209a71cd222" providerId="ADAL" clId="{B2EC3E37-D321-4450-9711-39ADEBB64D4C}" dt="2025-12-08T12:33:17.463" v="4387"/>
        <pc:sldMkLst>
          <pc:docMk/>
          <pc:sldMk cId="3476072780" sldId="341"/>
        </pc:sldMkLst>
      </pc:sldChg>
      <pc:sldChg chg="addSp delSp modSp mod ord">
        <pc:chgData name="Verónica Ferrero Quílez" userId="8d4d3600-b679-474a-a356-1209a71cd222" providerId="ADAL" clId="{B2EC3E37-D321-4450-9711-39ADEBB64D4C}" dt="2025-12-10T17:38:07.782" v="4541" actId="20577"/>
        <pc:sldMkLst>
          <pc:docMk/>
          <pc:sldMk cId="958084964" sldId="343"/>
        </pc:sldMkLst>
        <pc:spChg chg="mod">
          <ac:chgData name="Verónica Ferrero Quílez" userId="8d4d3600-b679-474a-a356-1209a71cd222" providerId="ADAL" clId="{B2EC3E37-D321-4450-9711-39ADEBB64D4C}" dt="2025-12-10T17:38:07.782" v="4541" actId="20577"/>
          <ac:spMkLst>
            <pc:docMk/>
            <pc:sldMk cId="958084964" sldId="343"/>
            <ac:spMk id="4" creationId="{15F02E0B-36F3-16EF-74F2-12B3D6BCCE13}"/>
          </ac:spMkLst>
        </pc:spChg>
        <pc:spChg chg="add mod">
          <ac:chgData name="Verónica Ferrero Quílez" userId="8d4d3600-b679-474a-a356-1209a71cd222" providerId="ADAL" clId="{B2EC3E37-D321-4450-9711-39ADEBB64D4C}" dt="2025-12-08T12:45:25.512" v="4500" actId="207"/>
          <ac:spMkLst>
            <pc:docMk/>
            <pc:sldMk cId="958084964" sldId="343"/>
            <ac:spMk id="10" creationId="{EC187906-DCA9-6AC0-CB2E-2EE897F617DD}"/>
          </ac:spMkLst>
        </pc:spChg>
        <pc:picChg chg="add mod">
          <ac:chgData name="Verónica Ferrero Quílez" userId="8d4d3600-b679-474a-a356-1209a71cd222" providerId="ADAL" clId="{B2EC3E37-D321-4450-9711-39ADEBB64D4C}" dt="2025-12-08T12:45:35.197" v="4502" actId="14100"/>
          <ac:picMkLst>
            <pc:docMk/>
            <pc:sldMk cId="958084964" sldId="343"/>
            <ac:picMk id="8" creationId="{EC76F3E1-45BF-3F36-8B0B-A80C608D6966}"/>
          </ac:picMkLst>
        </pc:picChg>
      </pc:sldChg>
      <pc:sldChg chg="ord">
        <pc:chgData name="Verónica Ferrero Quílez" userId="8d4d3600-b679-474a-a356-1209a71cd222" providerId="ADAL" clId="{B2EC3E37-D321-4450-9711-39ADEBB64D4C}" dt="2025-12-10T12:18:08.440" v="4529"/>
        <pc:sldMkLst>
          <pc:docMk/>
          <pc:sldMk cId="240783904" sldId="347"/>
        </pc:sldMkLst>
      </pc:sldChg>
      <pc:sldChg chg="addSp delSp modSp mod ord">
        <pc:chgData name="Verónica Ferrero Quílez" userId="8d4d3600-b679-474a-a356-1209a71cd222" providerId="ADAL" clId="{B2EC3E37-D321-4450-9711-39ADEBB64D4C}" dt="2025-12-08T12:55:40.728" v="4524" actId="1076"/>
        <pc:sldMkLst>
          <pc:docMk/>
          <pc:sldMk cId="1262849108" sldId="354"/>
        </pc:sldMkLst>
        <pc:spChg chg="mod">
          <ac:chgData name="Verónica Ferrero Quílez" userId="8d4d3600-b679-474a-a356-1209a71cd222" providerId="ADAL" clId="{B2EC3E37-D321-4450-9711-39ADEBB64D4C}" dt="2025-12-08T12:54:35.711" v="4523" actId="20577"/>
          <ac:spMkLst>
            <pc:docMk/>
            <pc:sldMk cId="1262849108" sldId="354"/>
            <ac:spMk id="71" creationId="{25FEE931-525C-7524-D087-5E4B54776D28}"/>
          </ac:spMkLst>
        </pc:spChg>
        <pc:picChg chg="add mod">
          <ac:chgData name="Verónica Ferrero Quílez" userId="8d4d3600-b679-474a-a356-1209a71cd222" providerId="ADAL" clId="{B2EC3E37-D321-4450-9711-39ADEBB64D4C}" dt="2025-12-08T12:55:40.728" v="4524" actId="1076"/>
          <ac:picMkLst>
            <pc:docMk/>
            <pc:sldMk cId="1262849108" sldId="354"/>
            <ac:picMk id="5" creationId="{B207D1CF-FF48-3803-7BFE-9181F4304E56}"/>
          </ac:picMkLst>
        </pc:picChg>
      </pc:sldChg>
      <pc:sldChg chg="add">
        <pc:chgData name="Verónica Ferrero Quílez" userId="8d4d3600-b679-474a-a356-1209a71cd222" providerId="ADAL" clId="{B2EC3E37-D321-4450-9711-39ADEBB64D4C}" dt="2025-12-08T12:18:22.409" v="4113" actId="2890"/>
        <pc:sldMkLst>
          <pc:docMk/>
          <pc:sldMk cId="933688021" sldId="359"/>
        </pc:sldMkLst>
      </pc:sldChg>
    </pc:docChg>
  </pc:docChgLst>
  <pc:docChgLst>
    <pc:chgData name="Patrick Alexandre Lourenço Rotolo" userId="646d2465-382f-45cf-9100-a8cbe4ff3b62" providerId="ADAL" clId="{A785DB8D-B142-5584-A54D-5407A94402E6}"/>
    <pc:docChg chg="undo custSel addSld delSld modSld sldOrd">
      <pc:chgData name="Patrick Alexandre Lourenço Rotolo" userId="646d2465-382f-45cf-9100-a8cbe4ff3b62" providerId="ADAL" clId="{A785DB8D-B142-5584-A54D-5407A94402E6}" dt="2026-01-06T15:30:31.315" v="186" actId="255"/>
      <pc:docMkLst>
        <pc:docMk/>
      </pc:docMkLst>
      <pc:sldChg chg="modSp del mod">
        <pc:chgData name="Patrick Alexandre Lourenço Rotolo" userId="646d2465-382f-45cf-9100-a8cbe4ff3b62" providerId="ADAL" clId="{A785DB8D-B142-5584-A54D-5407A94402E6}" dt="2026-01-06T15:21:41.691" v="45" actId="2696"/>
        <pc:sldMkLst>
          <pc:docMk/>
          <pc:sldMk cId="2704752776" sldId="386"/>
        </pc:sldMkLst>
        <pc:picChg chg="mod">
          <ac:chgData name="Patrick Alexandre Lourenço Rotolo" userId="646d2465-382f-45cf-9100-a8cbe4ff3b62" providerId="ADAL" clId="{A785DB8D-B142-5584-A54D-5407A94402E6}" dt="2026-01-06T15:19:42.985" v="16" actId="1076"/>
          <ac:picMkLst>
            <pc:docMk/>
            <pc:sldMk cId="2704752776" sldId="386"/>
            <ac:picMk id="2" creationId="{00000000-0000-0000-0000-000000000000}"/>
          </ac:picMkLst>
        </pc:picChg>
      </pc:sldChg>
      <pc:sldChg chg="modSp del mod">
        <pc:chgData name="Patrick Alexandre Lourenço Rotolo" userId="646d2465-382f-45cf-9100-a8cbe4ff3b62" providerId="ADAL" clId="{A785DB8D-B142-5584-A54D-5407A94402E6}" dt="2026-01-06T15:27:06.193" v="173" actId="2696"/>
        <pc:sldMkLst>
          <pc:docMk/>
          <pc:sldMk cId="2289399450" sldId="387"/>
        </pc:sldMkLst>
        <pc:picChg chg="mod">
          <ac:chgData name="Patrick Alexandre Lourenço Rotolo" userId="646d2465-382f-45cf-9100-a8cbe4ff3b62" providerId="ADAL" clId="{A785DB8D-B142-5584-A54D-5407A94402E6}" dt="2026-01-06T15:21:47.744" v="46" actId="1076"/>
          <ac:picMkLst>
            <pc:docMk/>
            <pc:sldMk cId="2289399450" sldId="387"/>
            <ac:picMk id="2" creationId="{00000000-0000-0000-0000-000000000000}"/>
          </ac:picMkLst>
        </pc:picChg>
      </pc:sldChg>
      <pc:sldChg chg="del">
        <pc:chgData name="Patrick Alexandre Lourenço Rotolo" userId="646d2465-382f-45cf-9100-a8cbe4ff3b62" providerId="ADAL" clId="{A785DB8D-B142-5584-A54D-5407A94402E6}" dt="2026-01-06T15:28:46.771" v="177" actId="2696"/>
        <pc:sldMkLst>
          <pc:docMk/>
          <pc:sldMk cId="2371678336" sldId="388"/>
        </pc:sldMkLst>
      </pc:sldChg>
      <pc:sldChg chg="addSp delSp modSp mod ord">
        <pc:chgData name="Patrick Alexandre Lourenço Rotolo" userId="646d2465-382f-45cf-9100-a8cbe4ff3b62" providerId="ADAL" clId="{A785DB8D-B142-5584-A54D-5407A94402E6}" dt="2026-01-06T15:30:31.315" v="186" actId="255"/>
        <pc:sldMkLst>
          <pc:docMk/>
          <pc:sldMk cId="3673034832" sldId="390"/>
        </pc:sldMkLst>
        <pc:spChg chg="mod">
          <ac:chgData name="Patrick Alexandre Lourenço Rotolo" userId="646d2465-382f-45cf-9100-a8cbe4ff3b62" providerId="ADAL" clId="{A785DB8D-B142-5584-A54D-5407A94402E6}" dt="2026-01-06T15:28:58.475" v="180" actId="207"/>
          <ac:spMkLst>
            <pc:docMk/>
            <pc:sldMk cId="3673034832" sldId="390"/>
            <ac:spMk id="2" creationId="{05AA9C47-FDDD-C6A6-ECA3-B9AE0859AF44}"/>
          </ac:spMkLst>
        </pc:spChg>
        <pc:spChg chg="del mod">
          <ac:chgData name="Patrick Alexandre Lourenço Rotolo" userId="646d2465-382f-45cf-9100-a8cbe4ff3b62" providerId="ADAL" clId="{A785DB8D-B142-5584-A54D-5407A94402E6}" dt="2026-01-06T15:28:41.541" v="175" actId="478"/>
          <ac:spMkLst>
            <pc:docMk/>
            <pc:sldMk cId="3673034832" sldId="390"/>
            <ac:spMk id="3" creationId="{C1AE7D41-885C-1D19-4C7B-39A898AA9439}"/>
          </ac:spMkLst>
        </pc:spChg>
        <pc:spChg chg="add mod">
          <ac:chgData name="Patrick Alexandre Lourenço Rotolo" userId="646d2465-382f-45cf-9100-a8cbe4ff3b62" providerId="ADAL" clId="{A785DB8D-B142-5584-A54D-5407A94402E6}" dt="2026-01-06T15:29:34.326" v="184" actId="1076"/>
          <ac:spMkLst>
            <pc:docMk/>
            <pc:sldMk cId="3673034832" sldId="390"/>
            <ac:spMk id="5" creationId="{C90409E3-3820-33D9-C6DB-9CEBA1D05D87}"/>
          </ac:spMkLst>
        </pc:spChg>
        <pc:spChg chg="mod">
          <ac:chgData name="Patrick Alexandre Lourenço Rotolo" userId="646d2465-382f-45cf-9100-a8cbe4ff3b62" providerId="ADAL" clId="{A785DB8D-B142-5584-A54D-5407A94402E6}" dt="2026-01-06T15:29:41.279" v="185" actId="255"/>
          <ac:spMkLst>
            <pc:docMk/>
            <pc:sldMk cId="3673034832" sldId="390"/>
            <ac:spMk id="6" creationId="{8383A9C7-B348-3C58-8116-04C5543FF735}"/>
          </ac:spMkLst>
        </pc:spChg>
        <pc:spChg chg="add mod">
          <ac:chgData name="Patrick Alexandre Lourenço Rotolo" userId="646d2465-382f-45cf-9100-a8cbe4ff3b62" providerId="ADAL" clId="{A785DB8D-B142-5584-A54D-5407A94402E6}" dt="2026-01-06T15:29:30.263" v="182" actId="255"/>
          <ac:spMkLst>
            <pc:docMk/>
            <pc:sldMk cId="3673034832" sldId="390"/>
            <ac:spMk id="7" creationId="{00A23078-795B-F0AD-39E6-2DE901CB5CAC}"/>
          </ac:spMkLst>
        </pc:spChg>
        <pc:spChg chg="mod">
          <ac:chgData name="Patrick Alexandre Lourenço Rotolo" userId="646d2465-382f-45cf-9100-a8cbe4ff3b62" providerId="ADAL" clId="{A785DB8D-B142-5584-A54D-5407A94402E6}" dt="2026-01-06T15:30:31.315" v="186" actId="255"/>
          <ac:spMkLst>
            <pc:docMk/>
            <pc:sldMk cId="3673034832" sldId="390"/>
            <ac:spMk id="8" creationId="{484C5FD3-4FC1-5512-A08A-3F85174A2609}"/>
          </ac:spMkLst>
        </pc:spChg>
        <pc:spChg chg="add mod">
          <ac:chgData name="Patrick Alexandre Lourenço Rotolo" userId="646d2465-382f-45cf-9100-a8cbe4ff3b62" providerId="ADAL" clId="{A785DB8D-B142-5584-A54D-5407A94402E6}" dt="2026-01-06T15:29:07.809" v="181" actId="2711"/>
          <ac:spMkLst>
            <pc:docMk/>
            <pc:sldMk cId="3673034832" sldId="390"/>
            <ac:spMk id="10" creationId="{A4A2295F-A8DD-F07D-2A68-26493549A321}"/>
          </ac:spMkLst>
        </pc:spChg>
        <pc:spChg chg="mod">
          <ac:chgData name="Patrick Alexandre Lourenço Rotolo" userId="646d2465-382f-45cf-9100-a8cbe4ff3b62" providerId="ADAL" clId="{A785DB8D-B142-5584-A54D-5407A94402E6}" dt="2026-01-06T15:30:31.315" v="186" actId="255"/>
          <ac:spMkLst>
            <pc:docMk/>
            <pc:sldMk cId="3673034832" sldId="390"/>
            <ac:spMk id="11" creationId="{AC166E1F-64F8-AE2D-F46C-C7920871E0CA}"/>
          </ac:spMkLst>
        </pc:spChg>
        <pc:spChg chg="mod">
          <ac:chgData name="Patrick Alexandre Lourenço Rotolo" userId="646d2465-382f-45cf-9100-a8cbe4ff3b62" providerId="ADAL" clId="{A785DB8D-B142-5584-A54D-5407A94402E6}" dt="2026-01-06T15:30:31.315" v="186" actId="255"/>
          <ac:spMkLst>
            <pc:docMk/>
            <pc:sldMk cId="3673034832" sldId="390"/>
            <ac:spMk id="12" creationId="{775F2979-A046-D6B8-0BA8-8877471DB80E}"/>
          </ac:spMkLst>
        </pc:spChg>
        <pc:spChg chg="mod">
          <ac:chgData name="Patrick Alexandre Lourenço Rotolo" userId="646d2465-382f-45cf-9100-a8cbe4ff3b62" providerId="ADAL" clId="{A785DB8D-B142-5584-A54D-5407A94402E6}" dt="2026-01-06T15:30:31.315" v="186" actId="255"/>
          <ac:spMkLst>
            <pc:docMk/>
            <pc:sldMk cId="3673034832" sldId="390"/>
            <ac:spMk id="13" creationId="{74DEB092-28CF-F991-FA0B-C16E606A7BFA}"/>
          </ac:spMkLst>
        </pc:spChg>
        <pc:spChg chg="add mod">
          <ac:chgData name="Patrick Alexandre Lourenço Rotolo" userId="646d2465-382f-45cf-9100-a8cbe4ff3b62" providerId="ADAL" clId="{A785DB8D-B142-5584-A54D-5407A94402E6}" dt="2026-01-06T15:29:07.809" v="181" actId="2711"/>
          <ac:spMkLst>
            <pc:docMk/>
            <pc:sldMk cId="3673034832" sldId="390"/>
            <ac:spMk id="17" creationId="{910631F1-D21C-BECB-FEF6-C93DEC7641FA}"/>
          </ac:spMkLst>
        </pc:spChg>
        <pc:spChg chg="add mod">
          <ac:chgData name="Patrick Alexandre Lourenço Rotolo" userId="646d2465-382f-45cf-9100-a8cbe4ff3b62" providerId="ADAL" clId="{A785DB8D-B142-5584-A54D-5407A94402E6}" dt="2026-01-06T15:29:07.809" v="181" actId="2711"/>
          <ac:spMkLst>
            <pc:docMk/>
            <pc:sldMk cId="3673034832" sldId="390"/>
            <ac:spMk id="18" creationId="{25B1CCC4-BD7D-7D09-15E9-F159CBC32E43}"/>
          </ac:spMkLst>
        </pc:spChg>
        <pc:spChg chg="add mod">
          <ac:chgData name="Patrick Alexandre Lourenço Rotolo" userId="646d2465-382f-45cf-9100-a8cbe4ff3b62" providerId="ADAL" clId="{A785DB8D-B142-5584-A54D-5407A94402E6}" dt="2026-01-06T15:29:07.809" v="181" actId="2711"/>
          <ac:spMkLst>
            <pc:docMk/>
            <pc:sldMk cId="3673034832" sldId="390"/>
            <ac:spMk id="20" creationId="{238637A8-18F1-4F7E-BF0B-822659DB99C0}"/>
          </ac:spMkLst>
        </pc:spChg>
        <pc:spChg chg="add mod">
          <ac:chgData name="Patrick Alexandre Lourenço Rotolo" userId="646d2465-382f-45cf-9100-a8cbe4ff3b62" providerId="ADAL" clId="{A785DB8D-B142-5584-A54D-5407A94402E6}" dt="2026-01-06T15:29:07.809" v="181" actId="2711"/>
          <ac:spMkLst>
            <pc:docMk/>
            <pc:sldMk cId="3673034832" sldId="390"/>
            <ac:spMk id="23" creationId="{296030D2-59C1-EE1A-A3FE-5190F4A8D77F}"/>
          </ac:spMkLst>
        </pc:spChg>
        <pc:spChg chg="add mod">
          <ac:chgData name="Patrick Alexandre Lourenço Rotolo" userId="646d2465-382f-45cf-9100-a8cbe4ff3b62" providerId="ADAL" clId="{A785DB8D-B142-5584-A54D-5407A94402E6}" dt="2026-01-06T15:29:07.809" v="181" actId="2711"/>
          <ac:spMkLst>
            <pc:docMk/>
            <pc:sldMk cId="3673034832" sldId="390"/>
            <ac:spMk id="33" creationId="{469D7547-68DE-B798-83D3-F5CBDA5B4CCC}"/>
          </ac:spMkLst>
        </pc:spChg>
        <pc:spChg chg="add mod">
          <ac:chgData name="Patrick Alexandre Lourenço Rotolo" userId="646d2465-382f-45cf-9100-a8cbe4ff3b62" providerId="ADAL" clId="{A785DB8D-B142-5584-A54D-5407A94402E6}" dt="2026-01-06T15:29:07.809" v="181" actId="2711"/>
          <ac:spMkLst>
            <pc:docMk/>
            <pc:sldMk cId="3673034832" sldId="390"/>
            <ac:spMk id="35" creationId="{658574B8-8805-BCAE-4DE8-D5159ED7774B}"/>
          </ac:spMkLst>
        </pc:spChg>
        <pc:spChg chg="add mod">
          <ac:chgData name="Patrick Alexandre Lourenço Rotolo" userId="646d2465-382f-45cf-9100-a8cbe4ff3b62" providerId="ADAL" clId="{A785DB8D-B142-5584-A54D-5407A94402E6}" dt="2026-01-06T15:29:07.809" v="181" actId="2711"/>
          <ac:spMkLst>
            <pc:docMk/>
            <pc:sldMk cId="3673034832" sldId="390"/>
            <ac:spMk id="38" creationId="{433A6E72-3792-E562-06BF-260D04A951CD}"/>
          </ac:spMkLst>
        </pc:spChg>
      </pc:sldChg>
      <pc:sldChg chg="modSp mod">
        <pc:chgData name="Patrick Alexandre Lourenço Rotolo" userId="646d2465-382f-45cf-9100-a8cbe4ff3b62" providerId="ADAL" clId="{A785DB8D-B142-5584-A54D-5407A94402E6}" dt="2026-01-06T15:21:33.343" v="44" actId="207"/>
        <pc:sldMkLst>
          <pc:docMk/>
          <pc:sldMk cId="284578372" sldId="391"/>
        </pc:sldMkLst>
        <pc:spChg chg="mod">
          <ac:chgData name="Patrick Alexandre Lourenço Rotolo" userId="646d2465-382f-45cf-9100-a8cbe4ff3b62" providerId="ADAL" clId="{A785DB8D-B142-5584-A54D-5407A94402E6}" dt="2026-01-06T15:21:33.343" v="44" actId="207"/>
          <ac:spMkLst>
            <pc:docMk/>
            <pc:sldMk cId="284578372" sldId="391"/>
            <ac:spMk id="6" creationId="{4D0F64BD-481B-4E8E-4C3C-5721A30BFF73}"/>
          </ac:spMkLst>
        </pc:spChg>
        <pc:spChg chg="mod">
          <ac:chgData name="Patrick Alexandre Lourenço Rotolo" userId="646d2465-382f-45cf-9100-a8cbe4ff3b62" providerId="ADAL" clId="{A785DB8D-B142-5584-A54D-5407A94402E6}" dt="2026-01-06T15:14:23.430" v="2" actId="255"/>
          <ac:spMkLst>
            <pc:docMk/>
            <pc:sldMk cId="284578372" sldId="391"/>
            <ac:spMk id="12" creationId="{D4A53034-3B28-8530-C578-F9D845DD43CF}"/>
          </ac:spMkLst>
        </pc:spChg>
        <pc:spChg chg="mod">
          <ac:chgData name="Patrick Alexandre Lourenço Rotolo" userId="646d2465-382f-45cf-9100-a8cbe4ff3b62" providerId="ADAL" clId="{A785DB8D-B142-5584-A54D-5407A94402E6}" dt="2026-01-06T15:14:31.229" v="3" actId="2711"/>
          <ac:spMkLst>
            <pc:docMk/>
            <pc:sldMk cId="284578372" sldId="391"/>
            <ac:spMk id="15" creationId="{F87ADBFB-520F-B832-5193-94AA1BAE3158}"/>
          </ac:spMkLst>
        </pc:spChg>
        <pc:spChg chg="mod">
          <ac:chgData name="Patrick Alexandre Lourenço Rotolo" userId="646d2465-382f-45cf-9100-a8cbe4ff3b62" providerId="ADAL" clId="{A785DB8D-B142-5584-A54D-5407A94402E6}" dt="2026-01-06T15:15:41.939" v="11" actId="255"/>
          <ac:spMkLst>
            <pc:docMk/>
            <pc:sldMk cId="284578372" sldId="391"/>
            <ac:spMk id="17" creationId="{4E31129B-D41B-90B1-CE70-58064F3F0138}"/>
          </ac:spMkLst>
        </pc:spChg>
        <pc:spChg chg="mod">
          <ac:chgData name="Patrick Alexandre Lourenço Rotolo" userId="646d2465-382f-45cf-9100-a8cbe4ff3b62" providerId="ADAL" clId="{A785DB8D-B142-5584-A54D-5407A94402E6}" dt="2026-01-06T15:15:41.939" v="11" actId="255"/>
          <ac:spMkLst>
            <pc:docMk/>
            <pc:sldMk cId="284578372" sldId="391"/>
            <ac:spMk id="19" creationId="{7852157B-B975-7D22-B753-F053A6BC4FF1}"/>
          </ac:spMkLst>
        </pc:spChg>
        <pc:spChg chg="mod">
          <ac:chgData name="Patrick Alexandre Lourenço Rotolo" userId="646d2465-382f-45cf-9100-a8cbe4ff3b62" providerId="ADAL" clId="{A785DB8D-B142-5584-A54D-5407A94402E6}" dt="2026-01-06T15:16:02.417" v="12" actId="255"/>
          <ac:spMkLst>
            <pc:docMk/>
            <pc:sldMk cId="284578372" sldId="391"/>
            <ac:spMk id="21" creationId="{E4E795F9-A20A-4246-9A8B-68EDEFBDD9BE}"/>
          </ac:spMkLst>
        </pc:spChg>
        <pc:spChg chg="mod">
          <ac:chgData name="Patrick Alexandre Lourenço Rotolo" userId="646d2465-382f-45cf-9100-a8cbe4ff3b62" providerId="ADAL" clId="{A785DB8D-B142-5584-A54D-5407A94402E6}" dt="2026-01-06T15:15:19.350" v="9" actId="255"/>
          <ac:spMkLst>
            <pc:docMk/>
            <pc:sldMk cId="284578372" sldId="391"/>
            <ac:spMk id="25" creationId="{1E16BD48-9274-B76B-8440-3EE517C34023}"/>
          </ac:spMkLst>
        </pc:spChg>
        <pc:spChg chg="mod">
          <ac:chgData name="Patrick Alexandre Lourenço Rotolo" userId="646d2465-382f-45cf-9100-a8cbe4ff3b62" providerId="ADAL" clId="{A785DB8D-B142-5584-A54D-5407A94402E6}" dt="2026-01-06T15:15:19.350" v="9" actId="255"/>
          <ac:spMkLst>
            <pc:docMk/>
            <pc:sldMk cId="284578372" sldId="391"/>
            <ac:spMk id="29" creationId="{C296F27C-BEDF-F848-1B20-67B26AD43120}"/>
          </ac:spMkLst>
        </pc:spChg>
        <pc:spChg chg="mod">
          <ac:chgData name="Patrick Alexandre Lourenço Rotolo" userId="646d2465-382f-45cf-9100-a8cbe4ff3b62" providerId="ADAL" clId="{A785DB8D-B142-5584-A54D-5407A94402E6}" dt="2026-01-06T15:16:02.417" v="12" actId="255"/>
          <ac:spMkLst>
            <pc:docMk/>
            <pc:sldMk cId="284578372" sldId="391"/>
            <ac:spMk id="33" creationId="{29849DE4-8FFE-373F-E041-EA2BC9CA3F98}"/>
          </ac:spMkLst>
        </pc:spChg>
        <pc:spChg chg="mod">
          <ac:chgData name="Patrick Alexandre Lourenço Rotolo" userId="646d2465-382f-45cf-9100-a8cbe4ff3b62" providerId="ADAL" clId="{A785DB8D-B142-5584-A54D-5407A94402E6}" dt="2026-01-06T15:15:19.350" v="9" actId="255"/>
          <ac:spMkLst>
            <pc:docMk/>
            <pc:sldMk cId="284578372" sldId="391"/>
            <ac:spMk id="41" creationId="{894EE1CA-79FF-E79C-C0B4-7CA23380D64C}"/>
          </ac:spMkLst>
        </pc:spChg>
        <pc:spChg chg="mod">
          <ac:chgData name="Patrick Alexandre Lourenço Rotolo" userId="646d2465-382f-45cf-9100-a8cbe4ff3b62" providerId="ADAL" clId="{A785DB8D-B142-5584-A54D-5407A94402E6}" dt="2026-01-06T15:15:19.350" v="9" actId="255"/>
          <ac:spMkLst>
            <pc:docMk/>
            <pc:sldMk cId="284578372" sldId="391"/>
            <ac:spMk id="43" creationId="{96C8234D-02D9-819D-B2AD-10F2C0C6565E}"/>
          </ac:spMkLst>
        </pc:spChg>
        <pc:spChg chg="mod">
          <ac:chgData name="Patrick Alexandre Lourenço Rotolo" userId="646d2465-382f-45cf-9100-a8cbe4ff3b62" providerId="ADAL" clId="{A785DB8D-B142-5584-A54D-5407A94402E6}" dt="2026-01-06T15:16:02.417" v="12" actId="255"/>
          <ac:spMkLst>
            <pc:docMk/>
            <pc:sldMk cId="284578372" sldId="391"/>
            <ac:spMk id="45" creationId="{6E83E161-0B19-3D0D-56CA-6267C93B65DC}"/>
          </ac:spMkLst>
        </pc:spChg>
        <pc:spChg chg="mod">
          <ac:chgData name="Patrick Alexandre Lourenço Rotolo" userId="646d2465-382f-45cf-9100-a8cbe4ff3b62" providerId="ADAL" clId="{A785DB8D-B142-5584-A54D-5407A94402E6}" dt="2026-01-06T15:15:19.350" v="9" actId="255"/>
          <ac:spMkLst>
            <pc:docMk/>
            <pc:sldMk cId="284578372" sldId="391"/>
            <ac:spMk id="47" creationId="{13BD85F9-E6AD-30C6-7D10-4B638C068709}"/>
          </ac:spMkLst>
        </pc:spChg>
        <pc:spChg chg="mod">
          <ac:chgData name="Patrick Alexandre Lourenço Rotolo" userId="646d2465-382f-45cf-9100-a8cbe4ff3b62" providerId="ADAL" clId="{A785DB8D-B142-5584-A54D-5407A94402E6}" dt="2026-01-06T15:16:02.417" v="12" actId="255"/>
          <ac:spMkLst>
            <pc:docMk/>
            <pc:sldMk cId="284578372" sldId="391"/>
            <ac:spMk id="57" creationId="{57065606-5610-01DC-6045-0F0CEA4701B1}"/>
          </ac:spMkLst>
        </pc:spChg>
        <pc:spChg chg="mod">
          <ac:chgData name="Patrick Alexandre Lourenço Rotolo" userId="646d2465-382f-45cf-9100-a8cbe4ff3b62" providerId="ADAL" clId="{A785DB8D-B142-5584-A54D-5407A94402E6}" dt="2026-01-06T15:15:19.350" v="9" actId="255"/>
          <ac:spMkLst>
            <pc:docMk/>
            <pc:sldMk cId="284578372" sldId="391"/>
            <ac:spMk id="59" creationId="{78CB17CC-7972-0B97-DC30-2BCDD79E3891}"/>
          </ac:spMkLst>
        </pc:spChg>
      </pc:sldChg>
      <pc:sldChg chg="addSp delSp modSp add mod ord">
        <pc:chgData name="Patrick Alexandre Lourenço Rotolo" userId="646d2465-382f-45cf-9100-a8cbe4ff3b62" providerId="ADAL" clId="{A785DB8D-B142-5584-A54D-5407A94402E6}" dt="2026-01-06T15:21:24.047" v="43" actId="478"/>
        <pc:sldMkLst>
          <pc:docMk/>
          <pc:sldMk cId="130137317" sldId="392"/>
        </pc:sldMkLst>
        <pc:spChg chg="del mod">
          <ac:chgData name="Patrick Alexandre Lourenço Rotolo" userId="646d2465-382f-45cf-9100-a8cbe4ff3b62" providerId="ADAL" clId="{A785DB8D-B142-5584-A54D-5407A94402E6}" dt="2026-01-06T15:19:50.961" v="17" actId="478"/>
          <ac:spMkLst>
            <pc:docMk/>
            <pc:sldMk cId="130137317" sldId="392"/>
            <ac:spMk id="3" creationId="{2DD762EB-1CD8-5F54-CFB9-650C2787E4E4}"/>
          </ac:spMkLst>
        </pc:spChg>
        <pc:spChg chg="add mod">
          <ac:chgData name="Patrick Alexandre Lourenço Rotolo" userId="646d2465-382f-45cf-9100-a8cbe4ff3b62" providerId="ADAL" clId="{A785DB8D-B142-5584-A54D-5407A94402E6}" dt="2026-01-06T15:21:16.433" v="41" actId="207"/>
          <ac:spMkLst>
            <pc:docMk/>
            <pc:sldMk cId="130137317" sldId="392"/>
            <ac:spMk id="4" creationId="{7F36A18F-F681-7A50-78BD-529A2DE3414D}"/>
          </ac:spMkLst>
        </pc:spChg>
        <pc:spChg chg="add mod">
          <ac:chgData name="Patrick Alexandre Lourenço Rotolo" userId="646d2465-382f-45cf-9100-a8cbe4ff3b62" providerId="ADAL" clId="{A785DB8D-B142-5584-A54D-5407A94402E6}" dt="2026-01-06T15:20:46.613" v="24" actId="2711"/>
          <ac:spMkLst>
            <pc:docMk/>
            <pc:sldMk cId="130137317" sldId="392"/>
            <ac:spMk id="7" creationId="{5776F532-D84D-D5AE-EA5C-599F1D80BD22}"/>
          </ac:spMkLst>
        </pc:spChg>
        <pc:spChg chg="add mod">
          <ac:chgData name="Patrick Alexandre Lourenço Rotolo" userId="646d2465-382f-45cf-9100-a8cbe4ff3b62" providerId="ADAL" clId="{A785DB8D-B142-5584-A54D-5407A94402E6}" dt="2026-01-06T15:20:46.613" v="24" actId="2711"/>
          <ac:spMkLst>
            <pc:docMk/>
            <pc:sldMk cId="130137317" sldId="392"/>
            <ac:spMk id="15" creationId="{65E34682-54E2-8907-CA77-F14AC1943852}"/>
          </ac:spMkLst>
        </pc:spChg>
        <pc:spChg chg="add mod">
          <ac:chgData name="Patrick Alexandre Lourenço Rotolo" userId="646d2465-382f-45cf-9100-a8cbe4ff3b62" providerId="ADAL" clId="{A785DB8D-B142-5584-A54D-5407A94402E6}" dt="2026-01-06T15:20:46.613" v="24" actId="2711"/>
          <ac:spMkLst>
            <pc:docMk/>
            <pc:sldMk cId="130137317" sldId="392"/>
            <ac:spMk id="19" creationId="{414069E0-D6C3-6B40-B0BA-C3752CAA955D}"/>
          </ac:spMkLst>
        </pc:spChg>
        <pc:spChg chg="add mod">
          <ac:chgData name="Patrick Alexandre Lourenço Rotolo" userId="646d2465-382f-45cf-9100-a8cbe4ff3b62" providerId="ADAL" clId="{A785DB8D-B142-5584-A54D-5407A94402E6}" dt="2026-01-06T15:20:46.613" v="24" actId="2711"/>
          <ac:spMkLst>
            <pc:docMk/>
            <pc:sldMk cId="130137317" sldId="392"/>
            <ac:spMk id="23" creationId="{D543C746-435A-BDC2-4FF7-227AF2DBF3FD}"/>
          </ac:spMkLst>
        </pc:spChg>
        <pc:spChg chg="add mod">
          <ac:chgData name="Patrick Alexandre Lourenço Rotolo" userId="646d2465-382f-45cf-9100-a8cbe4ff3b62" providerId="ADAL" clId="{A785DB8D-B142-5584-A54D-5407A94402E6}" dt="2026-01-06T15:20:46.613" v="24" actId="2711"/>
          <ac:spMkLst>
            <pc:docMk/>
            <pc:sldMk cId="130137317" sldId="392"/>
            <ac:spMk id="25" creationId="{DF1EF2C6-4FDA-530E-7BBD-E3DB6ECDD6DA}"/>
          </ac:spMkLst>
        </pc:spChg>
        <pc:spChg chg="add mod">
          <ac:chgData name="Patrick Alexandre Lourenço Rotolo" userId="646d2465-382f-45cf-9100-a8cbe4ff3b62" providerId="ADAL" clId="{A785DB8D-B142-5584-A54D-5407A94402E6}" dt="2026-01-06T15:20:46.613" v="24" actId="2711"/>
          <ac:spMkLst>
            <pc:docMk/>
            <pc:sldMk cId="130137317" sldId="392"/>
            <ac:spMk id="36" creationId="{87BC79CB-3CD5-02BE-4ADE-511EC94E791D}"/>
          </ac:spMkLst>
        </pc:spChg>
        <pc:spChg chg="add mod">
          <ac:chgData name="Patrick Alexandre Lourenço Rotolo" userId="646d2465-382f-45cf-9100-a8cbe4ff3b62" providerId="ADAL" clId="{A785DB8D-B142-5584-A54D-5407A94402E6}" dt="2026-01-06T15:20:46.613" v="24" actId="2711"/>
          <ac:spMkLst>
            <pc:docMk/>
            <pc:sldMk cId="130137317" sldId="392"/>
            <ac:spMk id="39" creationId="{170A7275-516C-5445-BC59-ACC00D019038}"/>
          </ac:spMkLst>
        </pc:spChg>
        <pc:spChg chg="add mod">
          <ac:chgData name="Patrick Alexandre Lourenço Rotolo" userId="646d2465-382f-45cf-9100-a8cbe4ff3b62" providerId="ADAL" clId="{A785DB8D-B142-5584-A54D-5407A94402E6}" dt="2026-01-06T15:20:46.613" v="24" actId="2711"/>
          <ac:spMkLst>
            <pc:docMk/>
            <pc:sldMk cId="130137317" sldId="392"/>
            <ac:spMk id="41" creationId="{67F1C0E7-3A6F-C4EC-3315-CB0D840D2A24}"/>
          </ac:spMkLst>
        </pc:spChg>
        <pc:spChg chg="add mod">
          <ac:chgData name="Patrick Alexandre Lourenço Rotolo" userId="646d2465-382f-45cf-9100-a8cbe4ff3b62" providerId="ADAL" clId="{A785DB8D-B142-5584-A54D-5407A94402E6}" dt="2026-01-06T15:20:46.613" v="24" actId="2711"/>
          <ac:spMkLst>
            <pc:docMk/>
            <pc:sldMk cId="130137317" sldId="392"/>
            <ac:spMk id="43" creationId="{19D3FACD-0173-2FFF-BD8D-3A650DEAB941}"/>
          </ac:spMkLst>
        </pc:spChg>
        <pc:spChg chg="mod">
          <ac:chgData name="Patrick Alexandre Lourenço Rotolo" userId="646d2465-382f-45cf-9100-a8cbe4ff3b62" providerId="ADAL" clId="{A785DB8D-B142-5584-A54D-5407A94402E6}" dt="2026-01-06T15:21:04.126" v="40" actId="1036"/>
          <ac:spMkLst>
            <pc:docMk/>
            <pc:sldMk cId="130137317" sldId="392"/>
            <ac:spMk id="47" creationId="{AE976A16-D97A-D82B-4FA2-7755C112F441}"/>
          </ac:spMkLst>
        </pc:spChg>
        <pc:spChg chg="add del mod">
          <ac:chgData name="Patrick Alexandre Lourenço Rotolo" userId="646d2465-382f-45cf-9100-a8cbe4ff3b62" providerId="ADAL" clId="{A785DB8D-B142-5584-A54D-5407A94402E6}" dt="2026-01-06T15:21:24.047" v="43" actId="478"/>
          <ac:spMkLst>
            <pc:docMk/>
            <pc:sldMk cId="130137317" sldId="392"/>
            <ac:spMk id="48" creationId="{BA02899E-E9AC-A895-371A-BFE80D1987C0}"/>
          </ac:spMkLst>
        </pc:spChg>
        <pc:picChg chg="del">
          <ac:chgData name="Patrick Alexandre Lourenço Rotolo" userId="646d2465-382f-45cf-9100-a8cbe4ff3b62" providerId="ADAL" clId="{A785DB8D-B142-5584-A54D-5407A94402E6}" dt="2026-01-06T15:19:57.309" v="20" actId="478"/>
          <ac:picMkLst>
            <pc:docMk/>
            <pc:sldMk cId="130137317" sldId="392"/>
            <ac:picMk id="2" creationId="{D6070A74-CEC9-AA20-DB06-0F120660385B}"/>
          </ac:picMkLst>
        </pc:picChg>
      </pc:sldChg>
      <pc:sldChg chg="addSp delSp modSp add mod ord">
        <pc:chgData name="Patrick Alexandre Lourenço Rotolo" userId="646d2465-382f-45cf-9100-a8cbe4ff3b62" providerId="ADAL" clId="{A785DB8D-B142-5584-A54D-5407A94402E6}" dt="2026-01-06T15:26:53.599" v="172" actId="255"/>
        <pc:sldMkLst>
          <pc:docMk/>
          <pc:sldMk cId="2158313899" sldId="393"/>
        </pc:sldMkLst>
        <pc:spChg chg="add mod">
          <ac:chgData name="Patrick Alexandre Lourenço Rotolo" userId="646d2465-382f-45cf-9100-a8cbe4ff3b62" providerId="ADAL" clId="{A785DB8D-B142-5584-A54D-5407A94402E6}" dt="2026-01-06T15:22:56.408" v="66" actId="14100"/>
          <ac:spMkLst>
            <pc:docMk/>
            <pc:sldMk cId="2158313899" sldId="393"/>
            <ac:spMk id="2" creationId="{DF0F1AAB-8F8A-7C70-9DF1-7C2725373A69}"/>
          </ac:spMkLst>
        </pc:spChg>
        <pc:spChg chg="del">
          <ac:chgData name="Patrick Alexandre Lourenço Rotolo" userId="646d2465-382f-45cf-9100-a8cbe4ff3b62" providerId="ADAL" clId="{A785DB8D-B142-5584-A54D-5407A94402E6}" dt="2026-01-06T15:22:16.421" v="49" actId="478"/>
          <ac:spMkLst>
            <pc:docMk/>
            <pc:sldMk cId="2158313899" sldId="393"/>
            <ac:spMk id="3" creationId="{6599FBB0-C934-6D43-6375-29D76868D7BA}"/>
          </ac:spMkLst>
        </pc:spChg>
        <pc:spChg chg="mod">
          <ac:chgData name="Patrick Alexandre Lourenço Rotolo" userId="646d2465-382f-45cf-9100-a8cbe4ff3b62" providerId="ADAL" clId="{A785DB8D-B142-5584-A54D-5407A94402E6}" dt="2026-01-06T15:23:55.971" v="146" actId="255"/>
          <ac:spMkLst>
            <pc:docMk/>
            <pc:sldMk cId="2158313899" sldId="393"/>
            <ac:spMk id="7" creationId="{6F52C43D-B344-A757-A220-7A802D127D85}"/>
          </ac:spMkLst>
        </pc:spChg>
        <pc:spChg chg="mod">
          <ac:chgData name="Patrick Alexandre Lourenço Rotolo" userId="646d2465-382f-45cf-9100-a8cbe4ff3b62" providerId="ADAL" clId="{A785DB8D-B142-5584-A54D-5407A94402E6}" dt="2026-01-06T15:23:55.971" v="146" actId="255"/>
          <ac:spMkLst>
            <pc:docMk/>
            <pc:sldMk cId="2158313899" sldId="393"/>
            <ac:spMk id="8" creationId="{7468F5BD-E2BE-4D0E-D91D-984F0194F61F}"/>
          </ac:spMkLst>
        </pc:spChg>
        <pc:spChg chg="add mod">
          <ac:chgData name="Patrick Alexandre Lourenço Rotolo" userId="646d2465-382f-45cf-9100-a8cbe4ff3b62" providerId="ADAL" clId="{A785DB8D-B142-5584-A54D-5407A94402E6}" dt="2026-01-06T15:22:35.932" v="52" actId="2711"/>
          <ac:spMkLst>
            <pc:docMk/>
            <pc:sldMk cId="2158313899" sldId="393"/>
            <ac:spMk id="10" creationId="{59DCA51B-DA9F-9B64-4596-68EFAA5A031E}"/>
          </ac:spMkLst>
        </pc:spChg>
        <pc:spChg chg="mod">
          <ac:chgData name="Patrick Alexandre Lourenço Rotolo" userId="646d2465-382f-45cf-9100-a8cbe4ff3b62" providerId="ADAL" clId="{A785DB8D-B142-5584-A54D-5407A94402E6}" dt="2026-01-06T15:24:06.276" v="147" actId="255"/>
          <ac:spMkLst>
            <pc:docMk/>
            <pc:sldMk cId="2158313899" sldId="393"/>
            <ac:spMk id="12" creationId="{90E02100-9A5C-4A04-183B-F43D42E0323A}"/>
          </ac:spMkLst>
        </pc:spChg>
        <pc:spChg chg="mod">
          <ac:chgData name="Patrick Alexandre Lourenço Rotolo" userId="646d2465-382f-45cf-9100-a8cbe4ff3b62" providerId="ADAL" clId="{A785DB8D-B142-5584-A54D-5407A94402E6}" dt="2026-01-06T15:23:55.971" v="146" actId="255"/>
          <ac:spMkLst>
            <pc:docMk/>
            <pc:sldMk cId="2158313899" sldId="393"/>
            <ac:spMk id="13" creationId="{2FEF8951-F012-8456-3737-F61DAFFE04D0}"/>
          </ac:spMkLst>
        </pc:spChg>
        <pc:spChg chg="mod">
          <ac:chgData name="Patrick Alexandre Lourenço Rotolo" userId="646d2465-382f-45cf-9100-a8cbe4ff3b62" providerId="ADAL" clId="{A785DB8D-B142-5584-A54D-5407A94402E6}" dt="2026-01-06T15:24:11.704" v="148" actId="255"/>
          <ac:spMkLst>
            <pc:docMk/>
            <pc:sldMk cId="2158313899" sldId="393"/>
            <ac:spMk id="16" creationId="{AA957E10-E7CE-CE47-8413-C403599F9508}"/>
          </ac:spMkLst>
        </pc:spChg>
        <pc:spChg chg="mod">
          <ac:chgData name="Patrick Alexandre Lourenço Rotolo" userId="646d2465-382f-45cf-9100-a8cbe4ff3b62" providerId="ADAL" clId="{A785DB8D-B142-5584-A54D-5407A94402E6}" dt="2026-01-06T15:23:55.971" v="146" actId="255"/>
          <ac:spMkLst>
            <pc:docMk/>
            <pc:sldMk cId="2158313899" sldId="393"/>
            <ac:spMk id="17" creationId="{D18D0FE4-A54D-D55D-3AC5-840C76FC45B4}"/>
          </ac:spMkLst>
        </pc:spChg>
        <pc:spChg chg="mod">
          <ac:chgData name="Patrick Alexandre Lourenço Rotolo" userId="646d2465-382f-45cf-9100-a8cbe4ff3b62" providerId="ADAL" clId="{A785DB8D-B142-5584-A54D-5407A94402E6}" dt="2026-01-06T15:24:15.503" v="149" actId="255"/>
          <ac:spMkLst>
            <pc:docMk/>
            <pc:sldMk cId="2158313899" sldId="393"/>
            <ac:spMk id="19" creationId="{84820CBF-77E9-4287-95CD-CAF5F026E5FF}"/>
          </ac:spMkLst>
        </pc:spChg>
        <pc:spChg chg="mod">
          <ac:chgData name="Patrick Alexandre Lourenço Rotolo" userId="646d2465-382f-45cf-9100-a8cbe4ff3b62" providerId="ADAL" clId="{A785DB8D-B142-5584-A54D-5407A94402E6}" dt="2026-01-06T15:23:55.971" v="146" actId="255"/>
          <ac:spMkLst>
            <pc:docMk/>
            <pc:sldMk cId="2158313899" sldId="393"/>
            <ac:spMk id="20" creationId="{414FF5F7-7A68-7F39-2AB5-8758F42BB1E1}"/>
          </ac:spMkLst>
        </pc:spChg>
        <pc:spChg chg="mod">
          <ac:chgData name="Patrick Alexandre Lourenço Rotolo" userId="646d2465-382f-45cf-9100-a8cbe4ff3b62" providerId="ADAL" clId="{A785DB8D-B142-5584-A54D-5407A94402E6}" dt="2026-01-06T15:24:19.841" v="150" actId="255"/>
          <ac:spMkLst>
            <pc:docMk/>
            <pc:sldMk cId="2158313899" sldId="393"/>
            <ac:spMk id="22" creationId="{1A30D711-1F57-8DF3-06C8-1F96CFD88A66}"/>
          </ac:spMkLst>
        </pc:spChg>
        <pc:spChg chg="add mod">
          <ac:chgData name="Patrick Alexandre Lourenço Rotolo" userId="646d2465-382f-45cf-9100-a8cbe4ff3b62" providerId="ADAL" clId="{A785DB8D-B142-5584-A54D-5407A94402E6}" dt="2026-01-06T15:23:55.971" v="146" actId="255"/>
          <ac:spMkLst>
            <pc:docMk/>
            <pc:sldMk cId="2158313899" sldId="393"/>
            <ac:spMk id="23" creationId="{7947F024-8A01-1A88-98EB-74F1D749128F}"/>
          </ac:spMkLst>
        </pc:spChg>
        <pc:spChg chg="mod">
          <ac:chgData name="Patrick Alexandre Lourenço Rotolo" userId="646d2465-382f-45cf-9100-a8cbe4ff3b62" providerId="ADAL" clId="{A785DB8D-B142-5584-A54D-5407A94402E6}" dt="2026-01-06T15:24:25.165" v="151" actId="255"/>
          <ac:spMkLst>
            <pc:docMk/>
            <pc:sldMk cId="2158313899" sldId="393"/>
            <ac:spMk id="25" creationId="{59B049E0-4680-9383-15FF-5B364D712EBE}"/>
          </ac:spMkLst>
        </pc:spChg>
        <pc:spChg chg="add mod">
          <ac:chgData name="Patrick Alexandre Lourenço Rotolo" userId="646d2465-382f-45cf-9100-a8cbe4ff3b62" providerId="ADAL" clId="{A785DB8D-B142-5584-A54D-5407A94402E6}" dt="2026-01-06T15:22:35.932" v="52" actId="2711"/>
          <ac:spMkLst>
            <pc:docMk/>
            <pc:sldMk cId="2158313899" sldId="393"/>
            <ac:spMk id="28" creationId="{C440ECD8-1785-FC78-2D9C-8AB7863D93DD}"/>
          </ac:spMkLst>
        </pc:spChg>
        <pc:spChg chg="mod">
          <ac:chgData name="Patrick Alexandre Lourenço Rotolo" userId="646d2465-382f-45cf-9100-a8cbe4ff3b62" providerId="ADAL" clId="{A785DB8D-B142-5584-A54D-5407A94402E6}" dt="2026-01-06T15:23:26.533" v="112" actId="1036"/>
          <ac:spMkLst>
            <pc:docMk/>
            <pc:sldMk cId="2158313899" sldId="393"/>
            <ac:spMk id="35" creationId="{B5071D17-F1A0-80AA-FA30-B114A6EB1399}"/>
          </ac:spMkLst>
        </pc:spChg>
        <pc:spChg chg="mod">
          <ac:chgData name="Patrick Alexandre Lourenço Rotolo" userId="646d2465-382f-45cf-9100-a8cbe4ff3b62" providerId="ADAL" clId="{A785DB8D-B142-5584-A54D-5407A94402E6}" dt="2026-01-06T15:25:33.866" v="153" actId="255"/>
          <ac:spMkLst>
            <pc:docMk/>
            <pc:sldMk cId="2158313899" sldId="393"/>
            <ac:spMk id="39" creationId="{902B5289-BBE1-EC8B-1A8A-CDDB66FAFCD6}"/>
          </ac:spMkLst>
        </pc:spChg>
        <pc:spChg chg="add mod">
          <ac:chgData name="Patrick Alexandre Lourenço Rotolo" userId="646d2465-382f-45cf-9100-a8cbe4ff3b62" providerId="ADAL" clId="{A785DB8D-B142-5584-A54D-5407A94402E6}" dt="2026-01-06T15:22:35.932" v="52" actId="2711"/>
          <ac:spMkLst>
            <pc:docMk/>
            <pc:sldMk cId="2158313899" sldId="393"/>
            <ac:spMk id="41" creationId="{87A2B0AB-13EB-F8CE-887D-69E002623FD0}"/>
          </ac:spMkLst>
        </pc:spChg>
        <pc:spChg chg="mod">
          <ac:chgData name="Patrick Alexandre Lourenço Rotolo" userId="646d2465-382f-45cf-9100-a8cbe4ff3b62" providerId="ADAL" clId="{A785DB8D-B142-5584-A54D-5407A94402E6}" dt="2026-01-06T15:26:43.829" v="171" actId="1076"/>
          <ac:spMkLst>
            <pc:docMk/>
            <pc:sldMk cId="2158313899" sldId="393"/>
            <ac:spMk id="46" creationId="{276F27D4-2981-E6B8-DA1E-AF7903400E5B}"/>
          </ac:spMkLst>
        </pc:spChg>
        <pc:spChg chg="mod">
          <ac:chgData name="Patrick Alexandre Lourenço Rotolo" userId="646d2465-382f-45cf-9100-a8cbe4ff3b62" providerId="ADAL" clId="{A785DB8D-B142-5584-A54D-5407A94402E6}" dt="2026-01-06T15:25:33.866" v="153" actId="255"/>
          <ac:spMkLst>
            <pc:docMk/>
            <pc:sldMk cId="2158313899" sldId="393"/>
            <ac:spMk id="48" creationId="{896D034B-BF47-9064-D7F0-C0B5E0E686FD}"/>
          </ac:spMkLst>
        </pc:spChg>
        <pc:spChg chg="add mod">
          <ac:chgData name="Patrick Alexandre Lourenço Rotolo" userId="646d2465-382f-45cf-9100-a8cbe4ff3b62" providerId="ADAL" clId="{A785DB8D-B142-5584-A54D-5407A94402E6}" dt="2026-01-06T15:22:35.932" v="52" actId="2711"/>
          <ac:spMkLst>
            <pc:docMk/>
            <pc:sldMk cId="2158313899" sldId="393"/>
            <ac:spMk id="51" creationId="{E172AD57-173B-AF82-8916-086CCACFA82F}"/>
          </ac:spMkLst>
        </pc:spChg>
        <pc:spChg chg="mod">
          <ac:chgData name="Patrick Alexandre Lourenço Rotolo" userId="646d2465-382f-45cf-9100-a8cbe4ff3b62" providerId="ADAL" clId="{A785DB8D-B142-5584-A54D-5407A94402E6}" dt="2026-01-06T15:25:33.866" v="153" actId="255"/>
          <ac:spMkLst>
            <pc:docMk/>
            <pc:sldMk cId="2158313899" sldId="393"/>
            <ac:spMk id="53" creationId="{782DD7C8-49C3-745E-00C7-A853F118EE53}"/>
          </ac:spMkLst>
        </pc:spChg>
        <pc:spChg chg="mod">
          <ac:chgData name="Patrick Alexandre Lourenço Rotolo" userId="646d2465-382f-45cf-9100-a8cbe4ff3b62" providerId="ADAL" clId="{A785DB8D-B142-5584-A54D-5407A94402E6}" dt="2026-01-06T15:25:33.866" v="153" actId="255"/>
          <ac:spMkLst>
            <pc:docMk/>
            <pc:sldMk cId="2158313899" sldId="393"/>
            <ac:spMk id="55" creationId="{2A656FCB-A91A-A2E3-65FA-9404B89D7288}"/>
          </ac:spMkLst>
        </pc:spChg>
        <pc:spChg chg="mod">
          <ac:chgData name="Patrick Alexandre Lourenço Rotolo" userId="646d2465-382f-45cf-9100-a8cbe4ff3b62" providerId="ADAL" clId="{A785DB8D-B142-5584-A54D-5407A94402E6}" dt="2026-01-06T15:26:09.721" v="154" actId="255"/>
          <ac:spMkLst>
            <pc:docMk/>
            <pc:sldMk cId="2158313899" sldId="393"/>
            <ac:spMk id="56" creationId="{31A2D003-3822-DDF0-37DB-6FB9FBCC45DF}"/>
          </ac:spMkLst>
        </pc:spChg>
        <pc:spChg chg="add mod">
          <ac:chgData name="Patrick Alexandre Lourenço Rotolo" userId="646d2465-382f-45cf-9100-a8cbe4ff3b62" providerId="ADAL" clId="{A785DB8D-B142-5584-A54D-5407A94402E6}" dt="2026-01-06T15:26:09.721" v="154" actId="255"/>
          <ac:spMkLst>
            <pc:docMk/>
            <pc:sldMk cId="2158313899" sldId="393"/>
            <ac:spMk id="58" creationId="{B516045B-3429-FEE2-61FC-C2191FB48C38}"/>
          </ac:spMkLst>
        </pc:spChg>
        <pc:spChg chg="mod">
          <ac:chgData name="Patrick Alexandre Lourenço Rotolo" userId="646d2465-382f-45cf-9100-a8cbe4ff3b62" providerId="ADAL" clId="{A785DB8D-B142-5584-A54D-5407A94402E6}" dt="2026-01-06T15:26:43.829" v="171" actId="1076"/>
          <ac:spMkLst>
            <pc:docMk/>
            <pc:sldMk cId="2158313899" sldId="393"/>
            <ac:spMk id="61" creationId="{58D91B01-9DB1-B511-9703-71688737B3FC}"/>
          </ac:spMkLst>
        </pc:spChg>
        <pc:spChg chg="mod">
          <ac:chgData name="Patrick Alexandre Lourenço Rotolo" userId="646d2465-382f-45cf-9100-a8cbe4ff3b62" providerId="ADAL" clId="{A785DB8D-B142-5584-A54D-5407A94402E6}" dt="2026-01-06T15:25:33.866" v="153" actId="255"/>
          <ac:spMkLst>
            <pc:docMk/>
            <pc:sldMk cId="2158313899" sldId="393"/>
            <ac:spMk id="67" creationId="{65617E97-879E-8607-0207-A276B20C64B9}"/>
          </ac:spMkLst>
        </pc:spChg>
        <pc:spChg chg="add mod">
          <ac:chgData name="Patrick Alexandre Lourenço Rotolo" userId="646d2465-382f-45cf-9100-a8cbe4ff3b62" providerId="ADAL" clId="{A785DB8D-B142-5584-A54D-5407A94402E6}" dt="2026-01-06T15:25:33.866" v="153" actId="255"/>
          <ac:spMkLst>
            <pc:docMk/>
            <pc:sldMk cId="2158313899" sldId="393"/>
            <ac:spMk id="70" creationId="{37291CB4-DED9-2033-75B6-CD546AF48B44}"/>
          </ac:spMkLst>
        </pc:spChg>
        <pc:spChg chg="mod">
          <ac:chgData name="Patrick Alexandre Lourenço Rotolo" userId="646d2465-382f-45cf-9100-a8cbe4ff3b62" providerId="ADAL" clId="{A785DB8D-B142-5584-A54D-5407A94402E6}" dt="2026-01-06T15:26:17.843" v="169" actId="1035"/>
          <ac:spMkLst>
            <pc:docMk/>
            <pc:sldMk cId="2158313899" sldId="393"/>
            <ac:spMk id="71" creationId="{BDF1E84C-DC4F-69A4-876D-2176488E8AF5}"/>
          </ac:spMkLst>
        </pc:spChg>
        <pc:spChg chg="mod">
          <ac:chgData name="Patrick Alexandre Lourenço Rotolo" userId="646d2465-382f-45cf-9100-a8cbe4ff3b62" providerId="ADAL" clId="{A785DB8D-B142-5584-A54D-5407A94402E6}" dt="2026-01-06T15:26:09.721" v="154" actId="255"/>
          <ac:spMkLst>
            <pc:docMk/>
            <pc:sldMk cId="2158313899" sldId="393"/>
            <ac:spMk id="73" creationId="{C7E8741F-A140-2634-D812-6787FDAB6929}"/>
          </ac:spMkLst>
        </pc:spChg>
        <pc:spChg chg="mod">
          <ac:chgData name="Patrick Alexandre Lourenço Rotolo" userId="646d2465-382f-45cf-9100-a8cbe4ff3b62" providerId="ADAL" clId="{A785DB8D-B142-5584-A54D-5407A94402E6}" dt="2026-01-06T15:25:33.866" v="153" actId="255"/>
          <ac:spMkLst>
            <pc:docMk/>
            <pc:sldMk cId="2158313899" sldId="393"/>
            <ac:spMk id="74" creationId="{3AECD178-15A6-2B1B-05EC-E1E90142BE77}"/>
          </ac:spMkLst>
        </pc:spChg>
        <pc:spChg chg="add mod">
          <ac:chgData name="Patrick Alexandre Lourenço Rotolo" userId="646d2465-382f-45cf-9100-a8cbe4ff3b62" providerId="ADAL" clId="{A785DB8D-B142-5584-A54D-5407A94402E6}" dt="2026-01-06T15:26:09.721" v="154" actId="255"/>
          <ac:spMkLst>
            <pc:docMk/>
            <pc:sldMk cId="2158313899" sldId="393"/>
            <ac:spMk id="77" creationId="{8B4C1654-ABD0-E818-083E-327B2B3ABC3D}"/>
          </ac:spMkLst>
        </pc:spChg>
        <pc:spChg chg="mod">
          <ac:chgData name="Patrick Alexandre Lourenço Rotolo" userId="646d2465-382f-45cf-9100-a8cbe4ff3b62" providerId="ADAL" clId="{A785DB8D-B142-5584-A54D-5407A94402E6}" dt="2026-01-06T15:26:09.721" v="154" actId="255"/>
          <ac:spMkLst>
            <pc:docMk/>
            <pc:sldMk cId="2158313899" sldId="393"/>
            <ac:spMk id="79" creationId="{9E319C32-0463-B359-6131-648B425DDA1B}"/>
          </ac:spMkLst>
        </pc:spChg>
        <pc:spChg chg="add mod">
          <ac:chgData name="Patrick Alexandre Lourenço Rotolo" userId="646d2465-382f-45cf-9100-a8cbe4ff3b62" providerId="ADAL" clId="{A785DB8D-B142-5584-A54D-5407A94402E6}" dt="2026-01-06T15:22:35.932" v="52" actId="2711"/>
          <ac:spMkLst>
            <pc:docMk/>
            <pc:sldMk cId="2158313899" sldId="393"/>
            <ac:spMk id="84" creationId="{DC5FACE7-F07C-6434-32BD-7AD23E311FF1}"/>
          </ac:spMkLst>
        </pc:spChg>
        <pc:spChg chg="mod">
          <ac:chgData name="Patrick Alexandre Lourenço Rotolo" userId="646d2465-382f-45cf-9100-a8cbe4ff3b62" providerId="ADAL" clId="{A785DB8D-B142-5584-A54D-5407A94402E6}" dt="2026-01-06T15:25:33.866" v="153" actId="255"/>
          <ac:spMkLst>
            <pc:docMk/>
            <pc:sldMk cId="2158313899" sldId="393"/>
            <ac:spMk id="89" creationId="{E80EDC6C-9641-1DB0-AF3C-53052551BC95}"/>
          </ac:spMkLst>
        </pc:spChg>
        <pc:spChg chg="mod">
          <ac:chgData name="Patrick Alexandre Lourenço Rotolo" userId="646d2465-382f-45cf-9100-a8cbe4ff3b62" providerId="ADAL" clId="{A785DB8D-B142-5584-A54D-5407A94402E6}" dt="2026-01-06T15:26:09.721" v="154" actId="255"/>
          <ac:spMkLst>
            <pc:docMk/>
            <pc:sldMk cId="2158313899" sldId="393"/>
            <ac:spMk id="90" creationId="{AC04422C-6A58-8D75-CFA4-3E4FCBE78284}"/>
          </ac:spMkLst>
        </pc:spChg>
        <pc:spChg chg="mod">
          <ac:chgData name="Patrick Alexandre Lourenço Rotolo" userId="646d2465-382f-45cf-9100-a8cbe4ff3b62" providerId="ADAL" clId="{A785DB8D-B142-5584-A54D-5407A94402E6}" dt="2026-01-06T15:26:09.721" v="154" actId="255"/>
          <ac:spMkLst>
            <pc:docMk/>
            <pc:sldMk cId="2158313899" sldId="393"/>
            <ac:spMk id="92" creationId="{8DFA0769-F028-DFCF-0C38-C06278198D07}"/>
          </ac:spMkLst>
        </pc:spChg>
        <pc:spChg chg="mod">
          <ac:chgData name="Patrick Alexandre Lourenço Rotolo" userId="646d2465-382f-45cf-9100-a8cbe4ff3b62" providerId="ADAL" clId="{A785DB8D-B142-5584-A54D-5407A94402E6}" dt="2026-01-06T15:25:33.866" v="153" actId="255"/>
          <ac:spMkLst>
            <pc:docMk/>
            <pc:sldMk cId="2158313899" sldId="393"/>
            <ac:spMk id="93" creationId="{8CB2ED88-E856-F829-C672-5E0577B92153}"/>
          </ac:spMkLst>
        </pc:spChg>
        <pc:spChg chg="mod">
          <ac:chgData name="Patrick Alexandre Lourenço Rotolo" userId="646d2465-382f-45cf-9100-a8cbe4ff3b62" providerId="ADAL" clId="{A785DB8D-B142-5584-A54D-5407A94402E6}" dt="2026-01-06T15:26:09.721" v="154" actId="255"/>
          <ac:spMkLst>
            <pc:docMk/>
            <pc:sldMk cId="2158313899" sldId="393"/>
            <ac:spMk id="94" creationId="{997CBAD6-3720-6D6B-B59E-D38E2DF7DC07}"/>
          </ac:spMkLst>
        </pc:spChg>
        <pc:spChg chg="mod">
          <ac:chgData name="Patrick Alexandre Lourenço Rotolo" userId="646d2465-382f-45cf-9100-a8cbe4ff3b62" providerId="ADAL" clId="{A785DB8D-B142-5584-A54D-5407A94402E6}" dt="2026-01-06T15:25:33.866" v="153" actId="255"/>
          <ac:spMkLst>
            <pc:docMk/>
            <pc:sldMk cId="2158313899" sldId="393"/>
            <ac:spMk id="95" creationId="{96C41604-5267-9DB8-2275-51D2E84CB115}"/>
          </ac:spMkLst>
        </pc:spChg>
        <pc:spChg chg="mod">
          <ac:chgData name="Patrick Alexandre Lourenço Rotolo" userId="646d2465-382f-45cf-9100-a8cbe4ff3b62" providerId="ADAL" clId="{A785DB8D-B142-5584-A54D-5407A94402E6}" dt="2026-01-06T15:26:09.721" v="154" actId="255"/>
          <ac:spMkLst>
            <pc:docMk/>
            <pc:sldMk cId="2158313899" sldId="393"/>
            <ac:spMk id="96" creationId="{8913A888-4DD0-8E9B-BAA0-3D678727C05B}"/>
          </ac:spMkLst>
        </pc:spChg>
        <pc:spChg chg="mod">
          <ac:chgData name="Patrick Alexandre Lourenço Rotolo" userId="646d2465-382f-45cf-9100-a8cbe4ff3b62" providerId="ADAL" clId="{A785DB8D-B142-5584-A54D-5407A94402E6}" dt="2026-01-06T15:26:53.599" v="172" actId="255"/>
          <ac:spMkLst>
            <pc:docMk/>
            <pc:sldMk cId="2158313899" sldId="393"/>
            <ac:spMk id="97" creationId="{10CF0D0D-C6CE-85F8-880E-46A50A6BDC60}"/>
          </ac:spMkLst>
        </pc:spChg>
      </pc:sldChg>
    </pc:docChg>
  </pc:docChgLst>
  <pc:docChgLst>
    <pc:chgData name="Patrick Alexandre Lourenço Rotolo" userId="S::patrick.rotolo@stratesys-ts.com::646d2465-382f-45cf-9100-a8cbe4ff3b62" providerId="AD" clId="Web-{FC246395-5EE0-B04A-2F5E-11CA3A1F304D}"/>
    <pc:docChg chg="addSld modSld sldOrd">
      <pc:chgData name="Patrick Alexandre Lourenço Rotolo" userId="S::patrick.rotolo@stratesys-ts.com::646d2465-382f-45cf-9100-a8cbe4ff3b62" providerId="AD" clId="Web-{FC246395-5EE0-B04A-2F5E-11CA3A1F304D}" dt="2026-01-05T13:12:22.979" v="1076" actId="1076"/>
      <pc:docMkLst>
        <pc:docMk/>
      </pc:docMkLst>
      <pc:sldChg chg="addSp delSp modSp add ord replId">
        <pc:chgData name="Patrick Alexandre Lourenço Rotolo" userId="S::patrick.rotolo@stratesys-ts.com::646d2465-382f-45cf-9100-a8cbe4ff3b62" providerId="AD" clId="Web-{FC246395-5EE0-B04A-2F5E-11CA3A1F304D}" dt="2026-01-05T12:43:15.143" v="202" actId="1076"/>
        <pc:sldMkLst>
          <pc:docMk/>
          <pc:sldMk cId="1884348714" sldId="383"/>
        </pc:sldMkLst>
        <pc:spChg chg="mod">
          <ac:chgData name="Patrick Alexandre Lourenço Rotolo" userId="S::patrick.rotolo@stratesys-ts.com::646d2465-382f-45cf-9100-a8cbe4ff3b62" providerId="AD" clId="Web-{FC246395-5EE0-B04A-2F5E-11CA3A1F304D}" dt="2026-01-05T11:55:53.857" v="29" actId="20577"/>
          <ac:spMkLst>
            <pc:docMk/>
            <pc:sldMk cId="1884348714" sldId="383"/>
            <ac:spMk id="2" creationId="{87A1EE0E-463B-91C6-301C-5BE6402A3FCF}"/>
          </ac:spMkLst>
        </pc:spChg>
        <pc:spChg chg="add del">
          <ac:chgData name="Patrick Alexandre Lourenço Rotolo" userId="S::patrick.rotolo@stratesys-ts.com::646d2465-382f-45cf-9100-a8cbe4ff3b62" providerId="AD" clId="Web-{FC246395-5EE0-B04A-2F5E-11CA3A1F304D}" dt="2026-01-05T12:07:57.813" v="41"/>
          <ac:spMkLst>
            <pc:docMk/>
            <pc:sldMk cId="1884348714" sldId="383"/>
            <ac:spMk id="3" creationId="{A47AC393-1222-2A16-539D-C513277A3618}"/>
          </ac:spMkLst>
        </pc:spChg>
        <pc:spChg chg="add del">
          <ac:chgData name="Patrick Alexandre Lourenço Rotolo" userId="S::patrick.rotolo@stratesys-ts.com::646d2465-382f-45cf-9100-a8cbe4ff3b62" providerId="AD" clId="Web-{FC246395-5EE0-B04A-2F5E-11CA3A1F304D}" dt="2026-01-05T12:07:57.813" v="40"/>
          <ac:spMkLst>
            <pc:docMk/>
            <pc:sldMk cId="1884348714" sldId="383"/>
            <ac:spMk id="4" creationId="{84EE047D-5C73-3608-EAB4-B27E05B8A804}"/>
          </ac:spMkLst>
        </pc:spChg>
        <pc:spChg chg="del mod">
          <ac:chgData name="Patrick Alexandre Lourenço Rotolo" userId="S::patrick.rotolo@stratesys-ts.com::646d2465-382f-45cf-9100-a8cbe4ff3b62" providerId="AD" clId="Web-{FC246395-5EE0-B04A-2F5E-11CA3A1F304D}" dt="2026-01-05T11:55:12.482" v="5"/>
          <ac:spMkLst>
            <pc:docMk/>
            <pc:sldMk cId="1884348714" sldId="383"/>
            <ac:spMk id="5" creationId="{2D31467A-3975-C2FD-041E-F225B709B4F3}"/>
          </ac:spMkLst>
        </pc:spChg>
        <pc:spChg chg="add del">
          <ac:chgData name="Patrick Alexandre Lourenço Rotolo" userId="S::patrick.rotolo@stratesys-ts.com::646d2465-382f-45cf-9100-a8cbe4ff3b62" providerId="AD" clId="Web-{FC246395-5EE0-B04A-2F5E-11CA3A1F304D}" dt="2026-01-05T12:07:57.813" v="38"/>
          <ac:spMkLst>
            <pc:docMk/>
            <pc:sldMk cId="1884348714" sldId="383"/>
            <ac:spMk id="7" creationId="{A8E41144-F6BC-6B81-95B7-BE163C079028}"/>
          </ac:spMkLst>
        </pc:spChg>
        <pc:spChg chg="add del">
          <ac:chgData name="Patrick Alexandre Lourenço Rotolo" userId="S::patrick.rotolo@stratesys-ts.com::646d2465-382f-45cf-9100-a8cbe4ff3b62" providerId="AD" clId="Web-{FC246395-5EE0-B04A-2F5E-11CA3A1F304D}" dt="2026-01-05T12:07:57.813" v="36"/>
          <ac:spMkLst>
            <pc:docMk/>
            <pc:sldMk cId="1884348714" sldId="383"/>
            <ac:spMk id="9" creationId="{E8B16FFC-7575-A6B6-DFC6-7EDBED2E34CC}"/>
          </ac:spMkLst>
        </pc:spChg>
        <pc:spChg chg="add del">
          <ac:chgData name="Patrick Alexandre Lourenço Rotolo" userId="S::patrick.rotolo@stratesys-ts.com::646d2465-382f-45cf-9100-a8cbe4ff3b62" providerId="AD" clId="Web-{FC246395-5EE0-B04A-2F5E-11CA3A1F304D}" dt="2026-01-05T12:07:57.813" v="34"/>
          <ac:spMkLst>
            <pc:docMk/>
            <pc:sldMk cId="1884348714" sldId="383"/>
            <ac:spMk id="11" creationId="{43D30311-2BA9-97D4-099E-6DDDD8C4C5B0}"/>
          </ac:spMkLst>
        </pc:spChg>
        <pc:spChg chg="add del">
          <ac:chgData name="Patrick Alexandre Lourenço Rotolo" userId="S::patrick.rotolo@stratesys-ts.com::646d2465-382f-45cf-9100-a8cbe4ff3b62" providerId="AD" clId="Web-{FC246395-5EE0-B04A-2F5E-11CA3A1F304D}" dt="2026-01-05T12:07:57.813" v="33"/>
          <ac:spMkLst>
            <pc:docMk/>
            <pc:sldMk cId="1884348714" sldId="383"/>
            <ac:spMk id="12" creationId="{4B62057D-D90F-9DCE-F8BA-57C6AB72CF66}"/>
          </ac:spMkLst>
        </pc:spChg>
        <pc:spChg chg="add del">
          <ac:chgData name="Patrick Alexandre Lourenço Rotolo" userId="S::patrick.rotolo@stratesys-ts.com::646d2465-382f-45cf-9100-a8cbe4ff3b62" providerId="AD" clId="Web-{FC246395-5EE0-B04A-2F5E-11CA3A1F304D}" dt="2026-01-05T12:07:57.813" v="32"/>
          <ac:spMkLst>
            <pc:docMk/>
            <pc:sldMk cId="1884348714" sldId="383"/>
            <ac:spMk id="13" creationId="{9C6178F1-F018-75A6-835B-6BDFE33F21E3}"/>
          </ac:spMkLst>
        </pc:spChg>
        <pc:spChg chg="add del">
          <ac:chgData name="Patrick Alexandre Lourenço Rotolo" userId="S::patrick.rotolo@stratesys-ts.com::646d2465-382f-45cf-9100-a8cbe4ff3b62" providerId="AD" clId="Web-{FC246395-5EE0-B04A-2F5E-11CA3A1F304D}" dt="2026-01-05T12:07:57.813" v="31"/>
          <ac:spMkLst>
            <pc:docMk/>
            <pc:sldMk cId="1884348714" sldId="383"/>
            <ac:spMk id="15" creationId="{1607E45B-5337-31AD-EA0A-C87962CE4B35}"/>
          </ac:spMkLst>
        </pc:spChg>
        <pc:spChg chg="add mod">
          <ac:chgData name="Patrick Alexandre Lourenço Rotolo" userId="S::patrick.rotolo@stratesys-ts.com::646d2465-382f-45cf-9100-a8cbe4ff3b62" providerId="AD" clId="Web-{FC246395-5EE0-B04A-2F5E-11CA3A1F304D}" dt="2026-01-05T12:11:12.410" v="93" actId="1076"/>
          <ac:spMkLst>
            <pc:docMk/>
            <pc:sldMk cId="1884348714" sldId="383"/>
            <ac:spMk id="18" creationId="{83376C75-65E9-478C-8FD1-53BAE8CFE073}"/>
          </ac:spMkLst>
        </pc:spChg>
        <pc:spChg chg="add mod">
          <ac:chgData name="Patrick Alexandre Lourenço Rotolo" userId="S::patrick.rotolo@stratesys-ts.com::646d2465-382f-45cf-9100-a8cbe4ff3b62" providerId="AD" clId="Web-{FC246395-5EE0-B04A-2F5E-11CA3A1F304D}" dt="2026-01-05T12:11:19.864" v="94" actId="1076"/>
          <ac:spMkLst>
            <pc:docMk/>
            <pc:sldMk cId="1884348714" sldId="383"/>
            <ac:spMk id="19" creationId="{C8706C82-2C40-6A80-83C8-D5C93E5CB89F}"/>
          </ac:spMkLst>
        </pc:spChg>
        <pc:spChg chg="add mod">
          <ac:chgData name="Patrick Alexandre Lourenço Rotolo" userId="S::patrick.rotolo@stratesys-ts.com::646d2465-382f-45cf-9100-a8cbe4ff3b62" providerId="AD" clId="Web-{FC246395-5EE0-B04A-2F5E-11CA3A1F304D}" dt="2026-01-05T12:40:21.373" v="177" actId="1076"/>
          <ac:spMkLst>
            <pc:docMk/>
            <pc:sldMk cId="1884348714" sldId="383"/>
            <ac:spMk id="23" creationId="{A0DADABD-2235-186E-9F6E-80C1EBABD254}"/>
          </ac:spMkLst>
        </pc:spChg>
        <pc:spChg chg="add mod">
          <ac:chgData name="Patrick Alexandre Lourenço Rotolo" userId="S::patrick.rotolo@stratesys-ts.com::646d2465-382f-45cf-9100-a8cbe4ff3b62" providerId="AD" clId="Web-{FC246395-5EE0-B04A-2F5E-11CA3A1F304D}" dt="2026-01-05T12:42:22.813" v="195" actId="20577"/>
          <ac:spMkLst>
            <pc:docMk/>
            <pc:sldMk cId="1884348714" sldId="383"/>
            <ac:spMk id="24" creationId="{50B22454-03FA-445C-E803-365DCAA8B36A}"/>
          </ac:spMkLst>
        </pc:spChg>
        <pc:spChg chg="add mod ord">
          <ac:chgData name="Patrick Alexandre Lourenço Rotolo" userId="S::patrick.rotolo@stratesys-ts.com::646d2465-382f-45cf-9100-a8cbe4ff3b62" providerId="AD" clId="Web-{FC246395-5EE0-B04A-2F5E-11CA3A1F304D}" dt="2026-01-05T12:43:15.143" v="202" actId="1076"/>
          <ac:spMkLst>
            <pc:docMk/>
            <pc:sldMk cId="1884348714" sldId="383"/>
            <ac:spMk id="25" creationId="{11CC4247-DE4F-48E1-1082-4AF54862310A}"/>
          </ac:spMkLst>
        </pc:spChg>
        <pc:graphicFrameChg chg="add del mod modGraphic">
          <ac:chgData name="Patrick Alexandre Lourenço Rotolo" userId="S::patrick.rotolo@stratesys-ts.com::646d2465-382f-45cf-9100-a8cbe4ff3b62" providerId="AD" clId="Web-{FC246395-5EE0-B04A-2F5E-11CA3A1F304D}" dt="2026-01-05T12:07:57.813" v="30"/>
          <ac:graphicFrameMkLst>
            <pc:docMk/>
            <pc:sldMk cId="1884348714" sldId="383"/>
            <ac:graphicFrameMk id="17" creationId="{6EAD9E5C-0078-88F2-165B-2640A6403B2C}"/>
          </ac:graphicFrameMkLst>
        </pc:graphicFrameChg>
        <pc:graphicFrameChg chg="add del mod topLvl modGraphic">
          <ac:chgData name="Patrick Alexandre Lourenço Rotolo" userId="S::patrick.rotolo@stratesys-ts.com::646d2465-382f-45cf-9100-a8cbe4ff3b62" providerId="AD" clId="Web-{FC246395-5EE0-B04A-2F5E-11CA3A1F304D}" dt="2026-01-05T12:33:27.137" v="152"/>
          <ac:graphicFrameMkLst>
            <pc:docMk/>
            <pc:sldMk cId="1884348714" sldId="383"/>
            <ac:graphicFrameMk id="20" creationId="{8BA632CD-37A5-3066-5801-88AEDC46E8F5}"/>
          </ac:graphicFrameMkLst>
        </pc:graphicFrameChg>
        <pc:picChg chg="add del">
          <ac:chgData name="Patrick Alexandre Lourenço Rotolo" userId="S::patrick.rotolo@stratesys-ts.com::646d2465-382f-45cf-9100-a8cbe4ff3b62" providerId="AD" clId="Web-{FC246395-5EE0-B04A-2F5E-11CA3A1F304D}" dt="2026-01-05T12:07:57.813" v="39"/>
          <ac:picMkLst>
            <pc:docMk/>
            <pc:sldMk cId="1884348714" sldId="383"/>
            <ac:picMk id="6" creationId="{B8B61D75-77A4-720A-2356-7C0CA5F297E0}"/>
          </ac:picMkLst>
        </pc:picChg>
        <pc:picChg chg="add del">
          <ac:chgData name="Patrick Alexandre Lourenço Rotolo" userId="S::patrick.rotolo@stratesys-ts.com::646d2465-382f-45cf-9100-a8cbe4ff3b62" providerId="AD" clId="Web-{FC246395-5EE0-B04A-2F5E-11CA3A1F304D}" dt="2026-01-05T12:07:57.813" v="37"/>
          <ac:picMkLst>
            <pc:docMk/>
            <pc:sldMk cId="1884348714" sldId="383"/>
            <ac:picMk id="8" creationId="{B6A4A0F7-858C-83FF-C30D-8E0437ED0D4E}"/>
          </ac:picMkLst>
        </pc:picChg>
        <pc:picChg chg="del">
          <ac:chgData name="Patrick Alexandre Lourenço Rotolo" userId="S::patrick.rotolo@stratesys-ts.com::646d2465-382f-45cf-9100-a8cbe4ff3b62" providerId="AD" clId="Web-{FC246395-5EE0-B04A-2F5E-11CA3A1F304D}" dt="2026-01-05T12:07:57.813" v="35"/>
          <ac:picMkLst>
            <pc:docMk/>
            <pc:sldMk cId="1884348714" sldId="383"/>
            <ac:picMk id="10" creationId="{92A7195A-2607-7314-C4F2-7BB4C7D89038}"/>
          </ac:picMkLst>
        </pc:picChg>
        <pc:picChg chg="del">
          <ac:chgData name="Patrick Alexandre Lourenço Rotolo" userId="S::patrick.rotolo@stratesys-ts.com::646d2465-382f-45cf-9100-a8cbe4ff3b62" providerId="AD" clId="Web-{FC246395-5EE0-B04A-2F5E-11CA3A1F304D}" dt="2026-01-05T11:54:58.122" v="2"/>
          <ac:picMkLst>
            <pc:docMk/>
            <pc:sldMk cId="1884348714" sldId="383"/>
            <ac:picMk id="14" creationId="{5F8473D8-6387-662C-2EA3-1F7B1BC4BF26}"/>
          </ac:picMkLst>
        </pc:picChg>
        <pc:picChg chg="add del mod">
          <ac:chgData name="Patrick Alexandre Lourenço Rotolo" userId="S::patrick.rotolo@stratesys-ts.com::646d2465-382f-45cf-9100-a8cbe4ff3b62" providerId="AD" clId="Web-{FC246395-5EE0-B04A-2F5E-11CA3A1F304D}" dt="2026-01-05T12:33:28.105" v="153"/>
          <ac:picMkLst>
            <pc:docMk/>
            <pc:sldMk cId="1884348714" sldId="383"/>
            <ac:picMk id="21" creationId="{D6515940-AE59-33C8-D7A5-CB7FA0EAB529}"/>
          </ac:picMkLst>
        </pc:picChg>
        <pc:picChg chg="add mod">
          <ac:chgData name="Patrick Alexandre Lourenço Rotolo" userId="S::patrick.rotolo@stratesys-ts.com::646d2465-382f-45cf-9100-a8cbe4ff3b62" providerId="AD" clId="Web-{FC246395-5EE0-B04A-2F5E-11CA3A1F304D}" dt="2026-01-05T12:38:32.777" v="157" actId="1076"/>
          <ac:picMkLst>
            <pc:docMk/>
            <pc:sldMk cId="1884348714" sldId="383"/>
            <ac:picMk id="22" creationId="{78C73BBC-1A1C-E175-67C7-EDC590053949}"/>
          </ac:picMkLst>
        </pc:picChg>
      </pc:sldChg>
      <pc:sldChg chg="addSp delSp modSp add replId">
        <pc:chgData name="Patrick Alexandre Lourenço Rotolo" userId="S::patrick.rotolo@stratesys-ts.com::646d2465-382f-45cf-9100-a8cbe4ff3b62" providerId="AD" clId="Web-{FC246395-5EE0-B04A-2F5E-11CA3A1F304D}" dt="2026-01-05T13:12:22.979" v="1076" actId="1076"/>
        <pc:sldMkLst>
          <pc:docMk/>
          <pc:sldMk cId="1866031183" sldId="384"/>
        </pc:sldMkLst>
        <pc:spChg chg="add mod">
          <ac:chgData name="Patrick Alexandre Lourenço Rotolo" userId="S::patrick.rotolo@stratesys-ts.com::646d2465-382f-45cf-9100-a8cbe4ff3b62" providerId="AD" clId="Web-{FC246395-5EE0-B04A-2F5E-11CA3A1F304D}" dt="2026-01-05T12:57:27.818" v="574" actId="14100"/>
          <ac:spMkLst>
            <pc:docMk/>
            <pc:sldMk cId="1866031183" sldId="384"/>
            <ac:spMk id="3" creationId="{D8E707D5-1E84-F345-D9F8-F77C49D412B9}"/>
          </ac:spMkLst>
        </pc:spChg>
        <pc:spChg chg="add mod">
          <ac:chgData name="Patrick Alexandre Lourenço Rotolo" userId="S::patrick.rotolo@stratesys-ts.com::646d2465-382f-45cf-9100-a8cbe4ff3b62" providerId="AD" clId="Web-{FC246395-5EE0-B04A-2F5E-11CA3A1F304D}" dt="2026-01-05T12:53:44.577" v="437" actId="20577"/>
          <ac:spMkLst>
            <pc:docMk/>
            <pc:sldMk cId="1866031183" sldId="384"/>
            <ac:spMk id="4" creationId="{E780BBD5-1EC0-3B41-8327-B12C520FF09F}"/>
          </ac:spMkLst>
        </pc:spChg>
        <pc:spChg chg="add mod">
          <ac:chgData name="Patrick Alexandre Lourenço Rotolo" userId="S::patrick.rotolo@stratesys-ts.com::646d2465-382f-45cf-9100-a8cbe4ff3b62" providerId="AD" clId="Web-{FC246395-5EE0-B04A-2F5E-11CA3A1F304D}" dt="2026-01-05T12:54:18.641" v="440" actId="1076"/>
          <ac:spMkLst>
            <pc:docMk/>
            <pc:sldMk cId="1866031183" sldId="384"/>
            <ac:spMk id="5" creationId="{F69CD260-AEA7-9E92-5E24-E6C17830285A}"/>
          </ac:spMkLst>
        </pc:spChg>
        <pc:spChg chg="add mod">
          <ac:chgData name="Patrick Alexandre Lourenço Rotolo" userId="S::patrick.rotolo@stratesys-ts.com::646d2465-382f-45cf-9100-a8cbe4ff3b62" providerId="AD" clId="Web-{FC246395-5EE0-B04A-2F5E-11CA3A1F304D}" dt="2026-01-05T12:54:18.672" v="441" actId="1076"/>
          <ac:spMkLst>
            <pc:docMk/>
            <pc:sldMk cId="1866031183" sldId="384"/>
            <ac:spMk id="6" creationId="{C3CD7253-806D-CF08-A517-0125F789A439}"/>
          </ac:spMkLst>
        </pc:spChg>
        <pc:spChg chg="add mod">
          <ac:chgData name="Patrick Alexandre Lourenço Rotolo" userId="S::patrick.rotolo@stratesys-ts.com::646d2465-382f-45cf-9100-a8cbe4ff3b62" providerId="AD" clId="Web-{FC246395-5EE0-B04A-2F5E-11CA3A1F304D}" dt="2026-01-05T13:09:24.081" v="1028" actId="20577"/>
          <ac:spMkLst>
            <pc:docMk/>
            <pc:sldMk cId="1866031183" sldId="384"/>
            <ac:spMk id="7" creationId="{F93EAFB1-1B04-D190-D28F-C58A6119A81B}"/>
          </ac:spMkLst>
        </pc:spChg>
        <pc:spChg chg="add mod">
          <ac:chgData name="Patrick Alexandre Lourenço Rotolo" userId="S::patrick.rotolo@stratesys-ts.com::646d2465-382f-45cf-9100-a8cbe4ff3b62" providerId="AD" clId="Web-{FC246395-5EE0-B04A-2F5E-11CA3A1F304D}" dt="2026-01-05T13:10:10.442" v="1041" actId="1076"/>
          <ac:spMkLst>
            <pc:docMk/>
            <pc:sldMk cId="1866031183" sldId="384"/>
            <ac:spMk id="8" creationId="{9467B045-594F-6B92-FB76-8B65EF3372C7}"/>
          </ac:spMkLst>
        </pc:spChg>
        <pc:spChg chg="add mod">
          <ac:chgData name="Patrick Alexandre Lourenço Rotolo" userId="S::patrick.rotolo@stratesys-ts.com::646d2465-382f-45cf-9100-a8cbe4ff3b62" providerId="AD" clId="Web-{FC246395-5EE0-B04A-2F5E-11CA3A1F304D}" dt="2026-01-05T13:10:10.474" v="1042" actId="1076"/>
          <ac:spMkLst>
            <pc:docMk/>
            <pc:sldMk cId="1866031183" sldId="384"/>
            <ac:spMk id="9" creationId="{836E76FF-E35A-D863-ACA4-6FDF0185E2D4}"/>
          </ac:spMkLst>
        </pc:spChg>
        <pc:spChg chg="add mod">
          <ac:chgData name="Patrick Alexandre Lourenço Rotolo" userId="S::patrick.rotolo@stratesys-ts.com::646d2465-382f-45cf-9100-a8cbe4ff3b62" providerId="AD" clId="Web-{FC246395-5EE0-B04A-2F5E-11CA3A1F304D}" dt="2026-01-05T13:10:10.505" v="1043" actId="1076"/>
          <ac:spMkLst>
            <pc:docMk/>
            <pc:sldMk cId="1866031183" sldId="384"/>
            <ac:spMk id="10" creationId="{9B9E9BFC-A25A-FFE3-6BEC-28A2F29F9655}"/>
          </ac:spMkLst>
        </pc:spChg>
        <pc:spChg chg="add mod">
          <ac:chgData name="Patrick Alexandre Lourenço Rotolo" userId="S::patrick.rotolo@stratesys-ts.com::646d2465-382f-45cf-9100-a8cbe4ff3b62" providerId="AD" clId="Web-{FC246395-5EE0-B04A-2F5E-11CA3A1F304D}" dt="2026-01-05T13:10:21.505" v="1044" actId="1076"/>
          <ac:spMkLst>
            <pc:docMk/>
            <pc:sldMk cId="1866031183" sldId="384"/>
            <ac:spMk id="11" creationId="{738F8222-0BE2-1800-04C5-564B21F913AD}"/>
          </ac:spMkLst>
        </pc:spChg>
        <pc:spChg chg="add mod">
          <ac:chgData name="Patrick Alexandre Lourenço Rotolo" userId="S::patrick.rotolo@stratesys-ts.com::646d2465-382f-45cf-9100-a8cbe4ff3b62" providerId="AD" clId="Web-{FC246395-5EE0-B04A-2F5E-11CA3A1F304D}" dt="2026-01-05T13:10:21.537" v="1045" actId="1076"/>
          <ac:spMkLst>
            <pc:docMk/>
            <pc:sldMk cId="1866031183" sldId="384"/>
            <ac:spMk id="12" creationId="{F8EFE3B2-B0CE-DF17-4B80-6DD835E9761F}"/>
          </ac:spMkLst>
        </pc:spChg>
        <pc:spChg chg="add mod">
          <ac:chgData name="Patrick Alexandre Lourenço Rotolo" userId="S::patrick.rotolo@stratesys-ts.com::646d2465-382f-45cf-9100-a8cbe4ff3b62" providerId="AD" clId="Web-{FC246395-5EE0-B04A-2F5E-11CA3A1F304D}" dt="2026-01-05T13:10:21.568" v="1046" actId="1076"/>
          <ac:spMkLst>
            <pc:docMk/>
            <pc:sldMk cId="1866031183" sldId="384"/>
            <ac:spMk id="13" creationId="{A9A03B04-5875-9601-7605-01F825AD2038}"/>
          </ac:spMkLst>
        </pc:spChg>
        <pc:spChg chg="add mod">
          <ac:chgData name="Patrick Alexandre Lourenço Rotolo" userId="S::patrick.rotolo@stratesys-ts.com::646d2465-382f-45cf-9100-a8cbe4ff3b62" providerId="AD" clId="Web-{FC246395-5EE0-B04A-2F5E-11CA3A1F304D}" dt="2026-01-05T13:10:31.256" v="1047" actId="1076"/>
          <ac:spMkLst>
            <pc:docMk/>
            <pc:sldMk cId="1866031183" sldId="384"/>
            <ac:spMk id="14" creationId="{3AC2F8CF-A6C6-3164-A0E6-1B22C467A9D0}"/>
          </ac:spMkLst>
        </pc:spChg>
        <pc:spChg chg="add mod">
          <ac:chgData name="Patrick Alexandre Lourenço Rotolo" userId="S::patrick.rotolo@stratesys-ts.com::646d2465-382f-45cf-9100-a8cbe4ff3b62" providerId="AD" clId="Web-{FC246395-5EE0-B04A-2F5E-11CA3A1F304D}" dt="2026-01-05T13:10:31.271" v="1048" actId="1076"/>
          <ac:spMkLst>
            <pc:docMk/>
            <pc:sldMk cId="1866031183" sldId="384"/>
            <ac:spMk id="15" creationId="{D6B646BB-5286-3A17-0F1C-764F216E455E}"/>
          </ac:spMkLst>
        </pc:spChg>
        <pc:spChg chg="add mod">
          <ac:chgData name="Patrick Alexandre Lourenço Rotolo" userId="S::patrick.rotolo@stratesys-ts.com::646d2465-382f-45cf-9100-a8cbe4ff3b62" providerId="AD" clId="Web-{FC246395-5EE0-B04A-2F5E-11CA3A1F304D}" dt="2026-01-05T13:10:31.303" v="1049" actId="1076"/>
          <ac:spMkLst>
            <pc:docMk/>
            <pc:sldMk cId="1866031183" sldId="384"/>
            <ac:spMk id="16" creationId="{4BC20048-3713-BE86-53E4-49C69E515884}"/>
          </ac:spMkLst>
        </pc:spChg>
        <pc:spChg chg="add mod">
          <ac:chgData name="Patrick Alexandre Lourenço Rotolo" userId="S::patrick.rotolo@stratesys-ts.com::646d2465-382f-45cf-9100-a8cbe4ff3b62" providerId="AD" clId="Web-{FC246395-5EE0-B04A-2F5E-11CA3A1F304D}" dt="2026-01-05T13:02:29.824" v="725" actId="1076"/>
          <ac:spMkLst>
            <pc:docMk/>
            <pc:sldMk cId="1866031183" sldId="384"/>
            <ac:spMk id="17" creationId="{F760A600-B48E-BCAC-D894-2C96BF297C2C}"/>
          </ac:spMkLst>
        </pc:spChg>
        <pc:spChg chg="mod">
          <ac:chgData name="Patrick Alexandre Lourenço Rotolo" userId="S::patrick.rotolo@stratesys-ts.com::646d2465-382f-45cf-9100-a8cbe4ff3b62" providerId="AD" clId="Web-{FC246395-5EE0-B04A-2F5E-11CA3A1F304D}" dt="2026-01-05T12:51:36.024" v="366" actId="1076"/>
          <ac:spMkLst>
            <pc:docMk/>
            <pc:sldMk cId="1866031183" sldId="384"/>
            <ac:spMk id="18" creationId="{779AAC93-0701-F4FE-DDC7-ADC0907A3250}"/>
          </ac:spMkLst>
        </pc:spChg>
        <pc:spChg chg="del">
          <ac:chgData name="Patrick Alexandre Lourenço Rotolo" userId="S::patrick.rotolo@stratesys-ts.com::646d2465-382f-45cf-9100-a8cbe4ff3b62" providerId="AD" clId="Web-{FC246395-5EE0-B04A-2F5E-11CA3A1F304D}" dt="2026-01-05T12:45:07.098" v="208"/>
          <ac:spMkLst>
            <pc:docMk/>
            <pc:sldMk cId="1866031183" sldId="384"/>
            <ac:spMk id="19" creationId="{9023AE36-9FB3-938D-31D3-B1C29CE97D64}"/>
          </ac:spMkLst>
        </pc:spChg>
        <pc:spChg chg="add mod">
          <ac:chgData name="Patrick Alexandre Lourenço Rotolo" userId="S::patrick.rotolo@stratesys-ts.com::646d2465-382f-45cf-9100-a8cbe4ff3b62" providerId="AD" clId="Web-{FC246395-5EE0-B04A-2F5E-11CA3A1F304D}" dt="2026-01-05T13:04:39.311" v="727" actId="20577"/>
          <ac:spMkLst>
            <pc:docMk/>
            <pc:sldMk cId="1866031183" sldId="384"/>
            <ac:spMk id="20" creationId="{B7577E6F-AA2E-BA70-1EB7-EFEA2931EE37}"/>
          </ac:spMkLst>
        </pc:spChg>
        <pc:spChg chg="add mod">
          <ac:chgData name="Patrick Alexandre Lourenço Rotolo" userId="S::patrick.rotolo@stratesys-ts.com::646d2465-382f-45cf-9100-a8cbe4ff3b62" providerId="AD" clId="Web-{FC246395-5EE0-B04A-2F5E-11CA3A1F304D}" dt="2026-01-05T13:02:24.652" v="722" actId="1076"/>
          <ac:spMkLst>
            <pc:docMk/>
            <pc:sldMk cId="1866031183" sldId="384"/>
            <ac:spMk id="21" creationId="{6B16F711-05E3-FD87-EDCE-001D9C80FA1E}"/>
          </ac:spMkLst>
        </pc:spChg>
        <pc:spChg chg="del">
          <ac:chgData name="Patrick Alexandre Lourenço Rotolo" userId="S::patrick.rotolo@stratesys-ts.com::646d2465-382f-45cf-9100-a8cbe4ff3b62" providerId="AD" clId="Web-{FC246395-5EE0-B04A-2F5E-11CA3A1F304D}" dt="2026-01-05T12:44:29.191" v="204"/>
          <ac:spMkLst>
            <pc:docMk/>
            <pc:sldMk cId="1866031183" sldId="384"/>
            <ac:spMk id="23" creationId="{4AA03399-BFE8-7315-8199-A1D957091A8E}"/>
          </ac:spMkLst>
        </pc:spChg>
        <pc:spChg chg="del">
          <ac:chgData name="Patrick Alexandre Lourenço Rotolo" userId="S::patrick.rotolo@stratesys-ts.com::646d2465-382f-45cf-9100-a8cbe4ff3b62" providerId="AD" clId="Web-{FC246395-5EE0-B04A-2F5E-11CA3A1F304D}" dt="2026-01-05T12:44:30.206" v="205"/>
          <ac:spMkLst>
            <pc:docMk/>
            <pc:sldMk cId="1866031183" sldId="384"/>
            <ac:spMk id="24" creationId="{73D23D83-1FBF-23FF-DA38-2CB5D04A9FF7}"/>
          </ac:spMkLst>
        </pc:spChg>
        <pc:spChg chg="del">
          <ac:chgData name="Patrick Alexandre Lourenço Rotolo" userId="S::patrick.rotolo@stratesys-ts.com::646d2465-382f-45cf-9100-a8cbe4ff3b62" providerId="AD" clId="Web-{FC246395-5EE0-B04A-2F5E-11CA3A1F304D}" dt="2026-01-05T12:44:31.222" v="206"/>
          <ac:spMkLst>
            <pc:docMk/>
            <pc:sldMk cId="1866031183" sldId="384"/>
            <ac:spMk id="25" creationId="{D175944A-3302-DDBD-E942-E21FCAD1EC76}"/>
          </ac:spMkLst>
        </pc:spChg>
        <pc:spChg chg="add mod">
          <ac:chgData name="Patrick Alexandre Lourenço Rotolo" userId="S::patrick.rotolo@stratesys-ts.com::646d2465-382f-45cf-9100-a8cbe4ff3b62" providerId="AD" clId="Web-{FC246395-5EE0-B04A-2F5E-11CA3A1F304D}" dt="2026-01-05T13:02:24.684" v="723" actId="1076"/>
          <ac:spMkLst>
            <pc:docMk/>
            <pc:sldMk cId="1866031183" sldId="384"/>
            <ac:spMk id="26" creationId="{C7E2BAE1-2858-8AED-8335-E33DB847A898}"/>
          </ac:spMkLst>
        </pc:spChg>
        <pc:spChg chg="add mod">
          <ac:chgData name="Patrick Alexandre Lourenço Rotolo" userId="S::patrick.rotolo@stratesys-ts.com::646d2465-382f-45cf-9100-a8cbe4ff3b62" providerId="AD" clId="Web-{FC246395-5EE0-B04A-2F5E-11CA3A1F304D}" dt="2026-01-05T13:02:24.699" v="724" actId="1076"/>
          <ac:spMkLst>
            <pc:docMk/>
            <pc:sldMk cId="1866031183" sldId="384"/>
            <ac:spMk id="27" creationId="{15A9E77B-E169-0DF8-3C1A-FA3DDA06CC99}"/>
          </ac:spMkLst>
        </pc:spChg>
        <pc:spChg chg="add del mod">
          <ac:chgData name="Patrick Alexandre Lourenço Rotolo" userId="S::patrick.rotolo@stratesys-ts.com::646d2465-382f-45cf-9100-a8cbe4ff3b62" providerId="AD" clId="Web-{FC246395-5EE0-B04A-2F5E-11CA3A1F304D}" dt="2026-01-05T13:00:47.682" v="691"/>
          <ac:spMkLst>
            <pc:docMk/>
            <pc:sldMk cId="1866031183" sldId="384"/>
            <ac:spMk id="28" creationId="{2718CE76-48B7-D92C-C259-3274C5E40CBE}"/>
          </ac:spMkLst>
        </pc:spChg>
        <pc:spChg chg="add del mod">
          <ac:chgData name="Patrick Alexandre Lourenço Rotolo" userId="S::patrick.rotolo@stratesys-ts.com::646d2465-382f-45cf-9100-a8cbe4ff3b62" providerId="AD" clId="Web-{FC246395-5EE0-B04A-2F5E-11CA3A1F304D}" dt="2026-01-05T13:00:46.916" v="690"/>
          <ac:spMkLst>
            <pc:docMk/>
            <pc:sldMk cId="1866031183" sldId="384"/>
            <ac:spMk id="29" creationId="{8118FF14-AEC5-5123-CA28-0F6984BF6D94}"/>
          </ac:spMkLst>
        </pc:spChg>
        <pc:spChg chg="add del mod">
          <ac:chgData name="Patrick Alexandre Lourenço Rotolo" userId="S::patrick.rotolo@stratesys-ts.com::646d2465-382f-45cf-9100-a8cbe4ff3b62" providerId="AD" clId="Web-{FC246395-5EE0-B04A-2F5E-11CA3A1F304D}" dt="2026-01-05T13:00:58.713" v="701"/>
          <ac:spMkLst>
            <pc:docMk/>
            <pc:sldMk cId="1866031183" sldId="384"/>
            <ac:spMk id="30" creationId="{0E7C9BEA-7765-54CE-C51F-8BFABE64BCEE}"/>
          </ac:spMkLst>
        </pc:spChg>
        <pc:spChg chg="add del mod">
          <ac:chgData name="Patrick Alexandre Lourenço Rotolo" userId="S::patrick.rotolo@stratesys-ts.com::646d2465-382f-45cf-9100-a8cbe4ff3b62" providerId="AD" clId="Web-{FC246395-5EE0-B04A-2F5E-11CA3A1F304D}" dt="2026-01-05T13:00:52.682" v="696"/>
          <ac:spMkLst>
            <pc:docMk/>
            <pc:sldMk cId="1866031183" sldId="384"/>
            <ac:spMk id="31" creationId="{2B6F526F-F4E2-DC20-A826-76D4C6DE6D2B}"/>
          </ac:spMkLst>
        </pc:spChg>
        <pc:spChg chg="add del mod">
          <ac:chgData name="Patrick Alexandre Lourenço Rotolo" userId="S::patrick.rotolo@stratesys-ts.com::646d2465-382f-45cf-9100-a8cbe4ff3b62" providerId="AD" clId="Web-{FC246395-5EE0-B04A-2F5E-11CA3A1F304D}" dt="2026-01-05T13:00:52.073" v="695"/>
          <ac:spMkLst>
            <pc:docMk/>
            <pc:sldMk cId="1866031183" sldId="384"/>
            <ac:spMk id="32" creationId="{94298931-D017-E264-F154-443276C5FAC3}"/>
          </ac:spMkLst>
        </pc:spChg>
        <pc:spChg chg="add del mod">
          <ac:chgData name="Patrick Alexandre Lourenço Rotolo" userId="S::patrick.rotolo@stratesys-ts.com::646d2465-382f-45cf-9100-a8cbe4ff3b62" providerId="AD" clId="Web-{FC246395-5EE0-B04A-2F5E-11CA3A1F304D}" dt="2026-01-05T13:00:51.135" v="694"/>
          <ac:spMkLst>
            <pc:docMk/>
            <pc:sldMk cId="1866031183" sldId="384"/>
            <ac:spMk id="33" creationId="{E8A42FD1-F3BB-69F9-1CFD-C4D6C8E9B5FC}"/>
          </ac:spMkLst>
        </pc:spChg>
        <pc:spChg chg="add del mod">
          <ac:chgData name="Patrick Alexandre Lourenço Rotolo" userId="S::patrick.rotolo@stratesys-ts.com::646d2465-382f-45cf-9100-a8cbe4ff3b62" providerId="AD" clId="Web-{FC246395-5EE0-B04A-2F5E-11CA3A1F304D}" dt="2026-01-05T13:00:55.682" v="699"/>
          <ac:spMkLst>
            <pc:docMk/>
            <pc:sldMk cId="1866031183" sldId="384"/>
            <ac:spMk id="34" creationId="{2F86B4A5-A8A0-38F1-317E-8AECCF036E2D}"/>
          </ac:spMkLst>
        </pc:spChg>
        <pc:spChg chg="add del mod">
          <ac:chgData name="Patrick Alexandre Lourenço Rotolo" userId="S::patrick.rotolo@stratesys-ts.com::646d2465-382f-45cf-9100-a8cbe4ff3b62" providerId="AD" clId="Web-{FC246395-5EE0-B04A-2F5E-11CA3A1F304D}" dt="2026-01-05T13:00:54.120" v="697"/>
          <ac:spMkLst>
            <pc:docMk/>
            <pc:sldMk cId="1866031183" sldId="384"/>
            <ac:spMk id="35" creationId="{A8FD80D5-7C74-FB60-A386-A59491D697DD}"/>
          </ac:spMkLst>
        </pc:spChg>
        <pc:spChg chg="add del mod">
          <ac:chgData name="Patrick Alexandre Lourenço Rotolo" userId="S::patrick.rotolo@stratesys-ts.com::646d2465-382f-45cf-9100-a8cbe4ff3b62" providerId="AD" clId="Web-{FC246395-5EE0-B04A-2F5E-11CA3A1F304D}" dt="2026-01-05T13:00:54.932" v="698"/>
          <ac:spMkLst>
            <pc:docMk/>
            <pc:sldMk cId="1866031183" sldId="384"/>
            <ac:spMk id="36" creationId="{DF5A085E-8D92-13A9-F23D-99F184863FA4}"/>
          </ac:spMkLst>
        </pc:spChg>
        <pc:spChg chg="add mod">
          <ac:chgData name="Patrick Alexandre Lourenço Rotolo" userId="S::patrick.rotolo@stratesys-ts.com::646d2465-382f-45cf-9100-a8cbe4ff3b62" providerId="AD" clId="Web-{FC246395-5EE0-B04A-2F5E-11CA3A1F304D}" dt="2026-01-05T13:12:22.869" v="1074" actId="1076"/>
          <ac:spMkLst>
            <pc:docMk/>
            <pc:sldMk cId="1866031183" sldId="384"/>
            <ac:spMk id="37" creationId="{280501B8-9894-A2A1-62EA-AEC5000C4F48}"/>
          </ac:spMkLst>
        </pc:spChg>
        <pc:spChg chg="add mod">
          <ac:chgData name="Patrick Alexandre Lourenço Rotolo" userId="S::patrick.rotolo@stratesys-ts.com::646d2465-382f-45cf-9100-a8cbe4ff3b62" providerId="AD" clId="Web-{FC246395-5EE0-B04A-2F5E-11CA3A1F304D}" dt="2026-01-05T13:12:22.932" v="1075" actId="1076"/>
          <ac:spMkLst>
            <pc:docMk/>
            <pc:sldMk cId="1866031183" sldId="384"/>
            <ac:spMk id="38" creationId="{9D895FAB-05AF-FF4C-4C30-B04824A68EAF}"/>
          </ac:spMkLst>
        </pc:spChg>
        <pc:spChg chg="add mod">
          <ac:chgData name="Patrick Alexandre Lourenço Rotolo" userId="S::patrick.rotolo@stratesys-ts.com::646d2465-382f-45cf-9100-a8cbe4ff3b62" providerId="AD" clId="Web-{FC246395-5EE0-B04A-2F5E-11CA3A1F304D}" dt="2026-01-05T13:12:22.979" v="1076" actId="1076"/>
          <ac:spMkLst>
            <pc:docMk/>
            <pc:sldMk cId="1866031183" sldId="384"/>
            <ac:spMk id="39" creationId="{36F244CD-4A22-2FC5-0689-5FADC72AAB90}"/>
          </ac:spMkLst>
        </pc:spChg>
        <pc:spChg chg="add mod">
          <ac:chgData name="Patrick Alexandre Lourenço Rotolo" userId="S::patrick.rotolo@stratesys-ts.com::646d2465-382f-45cf-9100-a8cbe4ff3b62" providerId="AD" clId="Web-{FC246395-5EE0-B04A-2F5E-11CA3A1F304D}" dt="2026-01-05T13:11:40.430" v="1061" actId="1076"/>
          <ac:spMkLst>
            <pc:docMk/>
            <pc:sldMk cId="1866031183" sldId="384"/>
            <ac:spMk id="40" creationId="{C1B121E0-CEFD-F02F-05EB-987DE4C1A86D}"/>
          </ac:spMkLst>
        </pc:spChg>
        <pc:spChg chg="add mod">
          <ac:chgData name="Patrick Alexandre Lourenço Rotolo" userId="S::patrick.rotolo@stratesys-ts.com::646d2465-382f-45cf-9100-a8cbe4ff3b62" providerId="AD" clId="Web-{FC246395-5EE0-B04A-2F5E-11CA3A1F304D}" dt="2026-01-05T13:11:40.462" v="1062" actId="1076"/>
          <ac:spMkLst>
            <pc:docMk/>
            <pc:sldMk cId="1866031183" sldId="384"/>
            <ac:spMk id="41" creationId="{66FFB648-0225-9D90-8A7C-127656F3FAA6}"/>
          </ac:spMkLst>
        </pc:spChg>
        <pc:spChg chg="add mod">
          <ac:chgData name="Patrick Alexandre Lourenço Rotolo" userId="S::patrick.rotolo@stratesys-ts.com::646d2465-382f-45cf-9100-a8cbe4ff3b62" providerId="AD" clId="Web-{FC246395-5EE0-B04A-2F5E-11CA3A1F304D}" dt="2026-01-05T13:11:40.493" v="1063" actId="1076"/>
          <ac:spMkLst>
            <pc:docMk/>
            <pc:sldMk cId="1866031183" sldId="384"/>
            <ac:spMk id="42" creationId="{0CB18375-11AD-920D-FFD5-C44B92BA7B15}"/>
          </ac:spMkLst>
        </pc:spChg>
        <pc:spChg chg="add mod">
          <ac:chgData name="Patrick Alexandre Lourenço Rotolo" userId="S::patrick.rotolo@stratesys-ts.com::646d2465-382f-45cf-9100-a8cbe4ff3b62" providerId="AD" clId="Web-{FC246395-5EE0-B04A-2F5E-11CA3A1F304D}" dt="2026-01-05T13:11:29.992" v="1058" actId="1076"/>
          <ac:spMkLst>
            <pc:docMk/>
            <pc:sldMk cId="1866031183" sldId="384"/>
            <ac:spMk id="43" creationId="{1066288D-06DE-F305-76F0-EED4B99465A5}"/>
          </ac:spMkLst>
        </pc:spChg>
        <pc:spChg chg="add mod">
          <ac:chgData name="Patrick Alexandre Lourenço Rotolo" userId="S::patrick.rotolo@stratesys-ts.com::646d2465-382f-45cf-9100-a8cbe4ff3b62" providerId="AD" clId="Web-{FC246395-5EE0-B04A-2F5E-11CA3A1F304D}" dt="2026-01-05T13:11:30.024" v="1059" actId="1076"/>
          <ac:spMkLst>
            <pc:docMk/>
            <pc:sldMk cId="1866031183" sldId="384"/>
            <ac:spMk id="44" creationId="{C5E93AB8-730B-B5CC-7367-AFAEB3482A8D}"/>
          </ac:spMkLst>
        </pc:spChg>
        <pc:spChg chg="add mod">
          <ac:chgData name="Patrick Alexandre Lourenço Rotolo" userId="S::patrick.rotolo@stratesys-ts.com::646d2465-382f-45cf-9100-a8cbe4ff3b62" providerId="AD" clId="Web-{FC246395-5EE0-B04A-2F5E-11CA3A1F304D}" dt="2026-01-05T13:11:56.572" v="1069" actId="20577"/>
          <ac:spMkLst>
            <pc:docMk/>
            <pc:sldMk cId="1866031183" sldId="384"/>
            <ac:spMk id="45" creationId="{2E15D6E2-C516-2ECA-2C81-8E9560E9E762}"/>
          </ac:spMkLst>
        </pc:spChg>
        <pc:spChg chg="add mod">
          <ac:chgData name="Patrick Alexandre Lourenço Rotolo" userId="S::patrick.rotolo@stratesys-ts.com::646d2465-382f-45cf-9100-a8cbe4ff3b62" providerId="AD" clId="Web-{FC246395-5EE0-B04A-2F5E-11CA3A1F304D}" dt="2026-01-05T13:11:22.117" v="1055" actId="1076"/>
          <ac:spMkLst>
            <pc:docMk/>
            <pc:sldMk cId="1866031183" sldId="384"/>
            <ac:spMk id="46" creationId="{313B1744-2E60-6997-D4A9-E5C9583C6586}"/>
          </ac:spMkLst>
        </pc:spChg>
        <pc:spChg chg="add mod">
          <ac:chgData name="Patrick Alexandre Lourenço Rotolo" userId="S::patrick.rotolo@stratesys-ts.com::646d2465-382f-45cf-9100-a8cbe4ff3b62" providerId="AD" clId="Web-{FC246395-5EE0-B04A-2F5E-11CA3A1F304D}" dt="2026-01-05T13:11:22.148" v="1056" actId="1076"/>
          <ac:spMkLst>
            <pc:docMk/>
            <pc:sldMk cId="1866031183" sldId="384"/>
            <ac:spMk id="47" creationId="{7D18F4F2-23EE-02BC-F63D-401339FF425F}"/>
          </ac:spMkLst>
        </pc:spChg>
        <pc:spChg chg="add mod">
          <ac:chgData name="Patrick Alexandre Lourenço Rotolo" userId="S::patrick.rotolo@stratesys-ts.com::646d2465-382f-45cf-9100-a8cbe4ff3b62" providerId="AD" clId="Web-{FC246395-5EE0-B04A-2F5E-11CA3A1F304D}" dt="2026-01-05T13:12:03.525" v="1071" actId="20577"/>
          <ac:spMkLst>
            <pc:docMk/>
            <pc:sldMk cId="1866031183" sldId="384"/>
            <ac:spMk id="48" creationId="{E428D449-84EF-6990-F85B-D1D2C1FB71E6}"/>
          </ac:spMkLst>
        </pc:spChg>
        <pc:spChg chg="add mod">
          <ac:chgData name="Patrick Alexandre Lourenço Rotolo" userId="S::patrick.rotolo@stratesys-ts.com::646d2465-382f-45cf-9100-a8cbe4ff3b62" providerId="AD" clId="Web-{FC246395-5EE0-B04A-2F5E-11CA3A1F304D}" dt="2026-01-05T13:11:07.101" v="1052" actId="1076"/>
          <ac:spMkLst>
            <pc:docMk/>
            <pc:sldMk cId="1866031183" sldId="384"/>
            <ac:spMk id="49" creationId="{9FFD8836-17BC-76FF-0067-31547E893C88}"/>
          </ac:spMkLst>
        </pc:spChg>
        <pc:spChg chg="add mod">
          <ac:chgData name="Patrick Alexandre Lourenço Rotolo" userId="S::patrick.rotolo@stratesys-ts.com::646d2465-382f-45cf-9100-a8cbe4ff3b62" providerId="AD" clId="Web-{FC246395-5EE0-B04A-2F5E-11CA3A1F304D}" dt="2026-01-05T13:11:07.132" v="1053" actId="1076"/>
          <ac:spMkLst>
            <pc:docMk/>
            <pc:sldMk cId="1866031183" sldId="384"/>
            <ac:spMk id="50" creationId="{CD3EFCE3-E265-0CDC-8FD2-038DC9A1EFA9}"/>
          </ac:spMkLst>
        </pc:spChg>
        <pc:spChg chg="add mod">
          <ac:chgData name="Patrick Alexandre Lourenço Rotolo" userId="S::patrick.rotolo@stratesys-ts.com::646d2465-382f-45cf-9100-a8cbe4ff3b62" providerId="AD" clId="Web-{FC246395-5EE0-B04A-2F5E-11CA3A1F304D}" dt="2026-01-05T13:12:09.134" v="1073" actId="20577"/>
          <ac:spMkLst>
            <pc:docMk/>
            <pc:sldMk cId="1866031183" sldId="384"/>
            <ac:spMk id="51" creationId="{B1A1FF5E-3193-DCC1-1CD3-4177662A1DB0}"/>
          </ac:spMkLst>
        </pc:spChg>
        <pc:picChg chg="del">
          <ac:chgData name="Patrick Alexandre Lourenço Rotolo" userId="S::patrick.rotolo@stratesys-ts.com::646d2465-382f-45cf-9100-a8cbe4ff3b62" providerId="AD" clId="Web-{FC246395-5EE0-B04A-2F5E-11CA3A1F304D}" dt="2026-01-05T12:44:32.238" v="207"/>
          <ac:picMkLst>
            <pc:docMk/>
            <pc:sldMk cId="1866031183" sldId="384"/>
            <ac:picMk id="22" creationId="{8DC916D4-DAF2-1129-FFE5-C8316E41DD2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Users\manuel.marron\Desktop\Alse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21108154654142E-2"/>
          <c:y val="2.2182684009492346E-2"/>
          <c:w val="0.90496985788622653"/>
          <c:h val="0.88350407013348509"/>
        </c:manualLayout>
      </c:layout>
      <c:scatterChart>
        <c:scatterStyle val="lineMarker"/>
        <c:varyColors val="0"/>
        <c:ser>
          <c:idx val="0"/>
          <c:order val="0"/>
          <c:tx>
            <c:v>Canales digitales y omnicanalidad</c:v>
          </c:tx>
          <c:spPr>
            <a:ln w="25400" cap="rnd">
              <a:noFill/>
              <a:round/>
            </a:ln>
            <a:effectLst/>
          </c:spPr>
          <c:marker>
            <c:symbol val="circle"/>
            <c:size val="31"/>
            <c:spPr>
              <a:solidFill>
                <a:srgbClr val="9BDCCC"/>
              </a:solidFill>
              <a:ln w="9525">
                <a:noFill/>
              </a:ln>
              <a:effectLst/>
            </c:spPr>
          </c:marker>
          <c:xVal>
            <c:numRef>
              <c:f>(Alsea!$D$3,Alsea!$D$4,Alsea!$D$16,Alsea!$D$19,Alsea!$D$20,Alsea!$D$29,Alsea!$D$33,Alsea!$D$34,Alsea!$D$35)</c:f>
              <c:numCache>
                <c:formatCode>General</c:formatCode>
                <c:ptCount val="9"/>
                <c:pt idx="0">
                  <c:v>5</c:v>
                </c:pt>
                <c:pt idx="1">
                  <c:v>2</c:v>
                </c:pt>
                <c:pt idx="2">
                  <c:v>8</c:v>
                </c:pt>
                <c:pt idx="3">
                  <c:v>3</c:v>
                </c:pt>
                <c:pt idx="4">
                  <c:v>3</c:v>
                </c:pt>
                <c:pt idx="5">
                  <c:v>2</c:v>
                </c:pt>
                <c:pt idx="6">
                  <c:v>9</c:v>
                </c:pt>
                <c:pt idx="7">
                  <c:v>9</c:v>
                </c:pt>
                <c:pt idx="8">
                  <c:v>7</c:v>
                </c:pt>
              </c:numCache>
            </c:numRef>
          </c:xVal>
          <c:yVal>
            <c:numRef>
              <c:f>(Alsea!$C$3,Alsea!$C$4,Alsea!$C$16,Alsea!$C$19,Alsea!$C$20,Alsea!$C$29,Alsea!$C$33,Alsea!$C$34,Alsea!$C$35)</c:f>
              <c:numCache>
                <c:formatCode>General</c:formatCode>
                <c:ptCount val="9"/>
                <c:pt idx="0">
                  <c:v>9</c:v>
                </c:pt>
                <c:pt idx="1">
                  <c:v>7</c:v>
                </c:pt>
                <c:pt idx="2">
                  <c:v>8</c:v>
                </c:pt>
                <c:pt idx="3">
                  <c:v>6</c:v>
                </c:pt>
                <c:pt idx="4">
                  <c:v>6</c:v>
                </c:pt>
                <c:pt idx="5">
                  <c:v>4</c:v>
                </c:pt>
                <c:pt idx="6">
                  <c:v>3</c:v>
                </c:pt>
                <c:pt idx="7">
                  <c:v>4</c:v>
                </c:pt>
                <c:pt idx="8">
                  <c:v>4</c:v>
                </c:pt>
              </c:numCache>
            </c:numRef>
          </c:yVal>
          <c:smooth val="0"/>
          <c:extLst>
            <c:ext xmlns:c16="http://schemas.microsoft.com/office/drawing/2014/chart" uri="{C3380CC4-5D6E-409C-BE32-E72D297353CC}">
              <c16:uniqueId val="{00000000-03FF-46B4-838A-5203B5565BA4}"/>
            </c:ext>
          </c:extLst>
        </c:ser>
        <c:ser>
          <c:idx val="1"/>
          <c:order val="1"/>
          <c:tx>
            <c:v>Marketing y fidelizacion</c:v>
          </c:tx>
          <c:spPr>
            <a:ln w="25400" cap="rnd">
              <a:noFill/>
              <a:round/>
            </a:ln>
            <a:effectLst/>
          </c:spPr>
          <c:marker>
            <c:symbol val="circle"/>
            <c:size val="30"/>
            <c:spPr>
              <a:solidFill>
                <a:srgbClr val="EF4961"/>
              </a:solidFill>
              <a:ln w="9525">
                <a:noFill/>
              </a:ln>
              <a:effectLst/>
            </c:spPr>
          </c:marker>
          <c:xVal>
            <c:numRef>
              <c:f>(Alsea!$D$5,Alsea!$D$6,Alsea!$D$10,Alsea!$D$12,Alsea!$D$13,Alsea!$D$14,Alsea!$D$15,Alsea!$D$17,Alsea!$D$23,Alsea!$D$24,Alsea!$D$30,Alsea!$D$37)</c:f>
              <c:numCache>
                <c:formatCode>General</c:formatCode>
                <c:ptCount val="12"/>
                <c:pt idx="0">
                  <c:v>3</c:v>
                </c:pt>
                <c:pt idx="1">
                  <c:v>3</c:v>
                </c:pt>
                <c:pt idx="2">
                  <c:v>3</c:v>
                </c:pt>
                <c:pt idx="3">
                  <c:v>7</c:v>
                </c:pt>
                <c:pt idx="4">
                  <c:v>8</c:v>
                </c:pt>
                <c:pt idx="5">
                  <c:v>7</c:v>
                </c:pt>
                <c:pt idx="6">
                  <c:v>6</c:v>
                </c:pt>
                <c:pt idx="7">
                  <c:v>8</c:v>
                </c:pt>
                <c:pt idx="8">
                  <c:v>3</c:v>
                </c:pt>
                <c:pt idx="9">
                  <c:v>3</c:v>
                </c:pt>
                <c:pt idx="10">
                  <c:v>2</c:v>
                </c:pt>
                <c:pt idx="11">
                  <c:v>6</c:v>
                </c:pt>
              </c:numCache>
            </c:numRef>
          </c:xVal>
          <c:yVal>
            <c:numRef>
              <c:f>(Alsea!$C$5,Alsea!$C$6,Alsea!$C$10,Alsea!$C$12,Alsea!$C$13,Alsea!$C$14,Alsea!$C$15,Alsea!$C$17,Alsea!$C$23,Alsea!$C$24,Alsea!$C$30,Alsea!$C$37)</c:f>
              <c:numCache>
                <c:formatCode>General</c:formatCode>
                <c:ptCount val="12"/>
                <c:pt idx="0">
                  <c:v>9</c:v>
                </c:pt>
                <c:pt idx="1">
                  <c:v>8</c:v>
                </c:pt>
                <c:pt idx="2">
                  <c:v>8</c:v>
                </c:pt>
                <c:pt idx="3">
                  <c:v>9</c:v>
                </c:pt>
                <c:pt idx="4">
                  <c:v>8</c:v>
                </c:pt>
                <c:pt idx="5">
                  <c:v>8</c:v>
                </c:pt>
                <c:pt idx="6">
                  <c:v>8</c:v>
                </c:pt>
                <c:pt idx="7">
                  <c:v>9</c:v>
                </c:pt>
                <c:pt idx="8">
                  <c:v>5</c:v>
                </c:pt>
                <c:pt idx="9">
                  <c:v>7</c:v>
                </c:pt>
                <c:pt idx="10">
                  <c:v>3</c:v>
                </c:pt>
                <c:pt idx="11">
                  <c:v>4</c:v>
                </c:pt>
              </c:numCache>
            </c:numRef>
          </c:yVal>
          <c:smooth val="0"/>
          <c:extLst>
            <c:ext xmlns:c16="http://schemas.microsoft.com/office/drawing/2014/chart" uri="{C3380CC4-5D6E-409C-BE32-E72D297353CC}">
              <c16:uniqueId val="{00000001-03FF-46B4-838A-5203B5565BA4}"/>
            </c:ext>
          </c:extLst>
        </c:ser>
        <c:ser>
          <c:idx val="2"/>
          <c:order val="2"/>
          <c:tx>
            <c:v>Experiencia e innovación</c:v>
          </c:tx>
          <c:spPr>
            <a:ln w="25400" cap="rnd">
              <a:noFill/>
              <a:round/>
            </a:ln>
            <a:effectLst/>
          </c:spPr>
          <c:marker>
            <c:symbol val="circle"/>
            <c:size val="29"/>
            <c:spPr>
              <a:solidFill>
                <a:srgbClr val="FFD059"/>
              </a:solidFill>
              <a:ln w="9525">
                <a:noFill/>
              </a:ln>
              <a:effectLst/>
            </c:spPr>
          </c:marker>
          <c:xVal>
            <c:numRef>
              <c:f>(Alsea!$D$7,Alsea!$D$8,Alsea!$D$9,Alsea!$D$21,Alsea!$D$22,Alsea!$D$25,Alsea!$D$26,Alsea!$D$28,Alsea!$D$32,Alsea!$D$36)</c:f>
              <c:numCache>
                <c:formatCode>General</c:formatCode>
                <c:ptCount val="10"/>
                <c:pt idx="0">
                  <c:v>4</c:v>
                </c:pt>
                <c:pt idx="1">
                  <c:v>2</c:v>
                </c:pt>
                <c:pt idx="2">
                  <c:v>2</c:v>
                </c:pt>
                <c:pt idx="3">
                  <c:v>4</c:v>
                </c:pt>
                <c:pt idx="4">
                  <c:v>2</c:v>
                </c:pt>
                <c:pt idx="5">
                  <c:v>4</c:v>
                </c:pt>
                <c:pt idx="6">
                  <c:v>2</c:v>
                </c:pt>
                <c:pt idx="7">
                  <c:v>1</c:v>
                </c:pt>
                <c:pt idx="8">
                  <c:v>8</c:v>
                </c:pt>
                <c:pt idx="9">
                  <c:v>8</c:v>
                </c:pt>
              </c:numCache>
            </c:numRef>
          </c:xVal>
          <c:yVal>
            <c:numRef>
              <c:f>(Alsea!$C$7,Alsea!$C$8,Alsea!$C$9,Alsea!$C$21,Alsea!$C$22,Alsea!$C$25,Alsea!$C$26,Alsea!$C$28,Alsea!$C$32,Alsea!$C$36)</c:f>
              <c:numCache>
                <c:formatCode>General</c:formatCode>
                <c:ptCount val="10"/>
                <c:pt idx="0">
                  <c:v>9</c:v>
                </c:pt>
                <c:pt idx="1">
                  <c:v>6</c:v>
                </c:pt>
                <c:pt idx="2">
                  <c:v>7</c:v>
                </c:pt>
                <c:pt idx="3">
                  <c:v>5</c:v>
                </c:pt>
                <c:pt idx="4">
                  <c:v>6</c:v>
                </c:pt>
                <c:pt idx="5">
                  <c:v>5</c:v>
                </c:pt>
                <c:pt idx="6">
                  <c:v>4</c:v>
                </c:pt>
                <c:pt idx="7">
                  <c:v>3</c:v>
                </c:pt>
                <c:pt idx="8">
                  <c:v>4</c:v>
                </c:pt>
                <c:pt idx="9">
                  <c:v>3</c:v>
                </c:pt>
              </c:numCache>
            </c:numRef>
          </c:yVal>
          <c:smooth val="0"/>
          <c:extLst>
            <c:ext xmlns:c16="http://schemas.microsoft.com/office/drawing/2014/chart" uri="{C3380CC4-5D6E-409C-BE32-E72D297353CC}">
              <c16:uniqueId val="{00000002-03FF-46B4-838A-5203B5565BA4}"/>
            </c:ext>
          </c:extLst>
        </c:ser>
        <c:dLbls>
          <c:showLegendKey val="0"/>
          <c:showVal val="0"/>
          <c:showCatName val="0"/>
          <c:showSerName val="0"/>
          <c:showPercent val="0"/>
          <c:showBubbleSize val="0"/>
        </c:dLbls>
        <c:axId val="1245821856"/>
        <c:axId val="1245810336"/>
      </c:scatterChart>
      <c:valAx>
        <c:axId val="124582185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s-ES" sz="1200" noProof="0">
                    <a:latin typeface="Fira Sans" panose="020B0503050000020004" pitchFamily="34" charset="0"/>
                  </a:rPr>
                  <a:t>Esfuerzo</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31750" cap="flat" cmpd="sng" algn="ctr">
            <a:solidFill>
              <a:schemeClr val="tx1">
                <a:lumMod val="50000"/>
                <a:lumOff val="50000"/>
              </a:schemeClr>
            </a:solidFill>
            <a:round/>
            <a:tailEnd type="arrow" w="lg"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245810336"/>
        <c:crosses val="autoZero"/>
        <c:crossBetween val="midCat"/>
      </c:valAx>
      <c:valAx>
        <c:axId val="1245810336"/>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s-ES" sz="1200" noProof="0">
                    <a:latin typeface="Fira Sans" panose="020B0503050000020004" pitchFamily="34" charset="0"/>
                  </a:rPr>
                  <a:t>Impacto</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31750" cap="flat" cmpd="sng" algn="ctr">
            <a:solidFill>
              <a:schemeClr val="tx1">
                <a:lumMod val="50000"/>
                <a:lumOff val="50000"/>
              </a:schemeClr>
            </a:solidFill>
            <a:round/>
            <a:tailEnd type="arrow" w="lg"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24582185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E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15B_E5A1220.xml><?xml version="1.0" encoding="utf-8"?>
<p188:cmLst xmlns:a="http://schemas.openxmlformats.org/drawingml/2006/main" xmlns:r="http://schemas.openxmlformats.org/officeDocument/2006/relationships" xmlns:p188="http://schemas.microsoft.com/office/powerpoint/2018/8/main">
  <p188:cm id="{4F67D240-DBC5-44B2-9F42-1059469A5847}" authorId="{4C41296F-401E-C748-2756-50A5BE67AA18}" created="2025-12-09T08:36:43.142">
    <ac:deMkLst xmlns:ac="http://schemas.microsoft.com/office/drawing/2013/main/command">
      <pc:docMk xmlns:pc="http://schemas.microsoft.com/office/powerpoint/2013/main/command"/>
      <pc:sldMk xmlns:pc="http://schemas.microsoft.com/office/powerpoint/2013/main/command" cId="240783904" sldId="347"/>
      <ac:spMk id="71" creationId="{7769A119-A48A-1C0C-0FED-BD31106CC140}"/>
    </ac:deMkLst>
    <p188:txBody>
      <a:bodyPr/>
      <a:lstStyle/>
      <a:p>
        <a:r>
          <a:rPr lang="es-ES"/>
          <a:t>Os parece que tiene sentido mover el MVP despues de las iniciativas? Para mi tiene mas sentido contar el estudio de iniciativas, la priorización que hemos hecho y demás, y una vez contado todo eso pasamos a detallar cua´l seria el MVP, que os parece al resto?</a:t>
        </a:r>
      </a:p>
    </p188:txBody>
    <p188:extLst>
      <p:ext xmlns:p="http://schemas.openxmlformats.org/presentationml/2006/main" uri="{57CB4572-C831-44C2-8A1C-0ADB6CCDFE69}">
        <p223:reactions xmlns:p223="http://schemas.microsoft.com/office/powerpoint/2022/03/main">
          <p223:rxn type="👍">
            <p223:instance time="2025-12-10T19:16:52.322" authorId="{D4FC3E7D-4192-7561-8098-D14A1F6778F3}"/>
          </p223:rxn>
        </p223:reactions>
      </p:ext>
    </p188:extLst>
  </p188:cm>
  <p188:cm id="{2780B584-98E6-4EBF-A202-70D67EFC725B}" authorId="{4C41296F-401E-C748-2756-50A5BE67AA18}" created="2025-12-09T08:45:19.691">
    <ac:deMkLst xmlns:ac="http://schemas.microsoft.com/office/drawing/2013/main/command">
      <pc:docMk xmlns:pc="http://schemas.microsoft.com/office/powerpoint/2013/main/command"/>
      <pc:sldMk xmlns:pc="http://schemas.microsoft.com/office/powerpoint/2013/main/command" cId="240783904" sldId="347"/>
      <ac:picMk id="11" creationId="{6565BB2F-1618-464A-BF26-B4B820ABD029}"/>
    </ac:deMkLst>
    <p188:txBody>
      <a:bodyPr/>
      <a:lstStyle/>
      <a:p>
        <a:r>
          <a:rPr lang="es-ES"/>
          <a:t>Patrick, en la slide del initiative assessment utilicé este icono para identificar las tareas que entran en el MVP, si quieres meterla en tu slide puede quedar bien por coherencia visual, pero como lo veas ☺️ </a:t>
        </a:r>
      </a:p>
    </p188:txBody>
    <p188:extLst>
      <p:ext xmlns:p="http://schemas.openxmlformats.org/presentationml/2006/main" uri="{57CB4572-C831-44C2-8A1C-0ADB6CCDFE69}">
        <p223:reactions xmlns:p223="http://schemas.microsoft.com/office/powerpoint/2022/03/main">
          <p223:rxn type="👍">
            <p223:instance time="2025-12-09T18:53:18.104" authorId="{D4FC3E7D-4192-7561-8098-D14A1F6778F3}"/>
          </p223:rxn>
        </p223:reactions>
      </p:ext>
    </p188:extLst>
  </p188:cm>
</p188:cmLst>
</file>

<file path=ppt/drawings/drawing1.xml><?xml version="1.0" encoding="utf-8"?>
<c:userShapes xmlns:c="http://schemas.openxmlformats.org/drawingml/2006/chart">
  <cdr:relSizeAnchor xmlns:cdr="http://schemas.openxmlformats.org/drawingml/2006/chartDrawing">
    <cdr:from>
      <cdr:x>0.07641</cdr:x>
      <cdr:y>0.02764</cdr:y>
    </cdr:from>
    <cdr:to>
      <cdr:x>0.97415</cdr:x>
      <cdr:y>0.90308</cdr:y>
    </cdr:to>
    <cdr:grpSp>
      <cdr:nvGrpSpPr>
        <cdr:cNvPr id="6" name="Grupo 5">
          <a:extLst xmlns:a="http://schemas.openxmlformats.org/drawingml/2006/main">
            <a:ext uri="{FF2B5EF4-FFF2-40B4-BE49-F238E27FC236}">
              <a16:creationId xmlns:a16="http://schemas.microsoft.com/office/drawing/2014/main" id="{E290AC8A-3843-FB8A-1648-D9CD11B12FB5}"/>
            </a:ext>
          </a:extLst>
        </cdr:cNvPr>
        <cdr:cNvGrpSpPr/>
      </cdr:nvGrpSpPr>
      <cdr:grpSpPr>
        <a:xfrm xmlns:a="http://schemas.openxmlformats.org/drawingml/2006/main">
          <a:off x="480309" y="137056"/>
          <a:ext cx="5643138" cy="4340958"/>
          <a:chOff x="644712" y="174064"/>
          <a:chExt cx="7575177" cy="5513296"/>
        </a:xfrm>
      </cdr:grpSpPr>
      <cdr:sp macro="" textlink="">
        <cdr:nvSpPr>
          <cdr:cNvPr id="2" name="Rectángulo 1">
            <a:extLst xmlns:a="http://schemas.openxmlformats.org/drawingml/2006/main">
              <a:ext uri="{FF2B5EF4-FFF2-40B4-BE49-F238E27FC236}">
                <a16:creationId xmlns:a16="http://schemas.microsoft.com/office/drawing/2014/main" id="{E27C8DFB-6A4B-F999-759B-0B36F692846E}"/>
              </a:ext>
            </a:extLst>
          </cdr:cNvPr>
          <cdr:cNvSpPr/>
        </cdr:nvSpPr>
        <cdr:spPr>
          <a:xfrm xmlns:a="http://schemas.openxmlformats.org/drawingml/2006/main">
            <a:off x="644712" y="2930712"/>
            <a:ext cx="3787588" cy="2756648"/>
          </a:xfrm>
          <a:prstGeom xmlns:a="http://schemas.openxmlformats.org/drawingml/2006/main" prst="rect">
            <a:avLst/>
          </a:prstGeom>
          <a:solidFill xmlns:a="http://schemas.openxmlformats.org/drawingml/2006/main">
            <a:srgbClr val="349552">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s-ES" kern="1200"/>
          </a:p>
        </cdr:txBody>
      </cdr:sp>
      <cdr:sp macro="" textlink="">
        <cdr:nvSpPr>
          <cdr:cNvPr id="3" name="Rectángulo 2">
            <a:extLst xmlns:a="http://schemas.openxmlformats.org/drawingml/2006/main">
              <a:ext uri="{FF2B5EF4-FFF2-40B4-BE49-F238E27FC236}">
                <a16:creationId xmlns:a16="http://schemas.microsoft.com/office/drawing/2014/main" id="{FCFAF616-08C3-23BE-7DD7-79A7124213C1}"/>
              </a:ext>
            </a:extLst>
          </cdr:cNvPr>
          <cdr:cNvSpPr/>
        </cdr:nvSpPr>
        <cdr:spPr>
          <a:xfrm xmlns:a="http://schemas.openxmlformats.org/drawingml/2006/main">
            <a:off x="644712" y="174064"/>
            <a:ext cx="3787588" cy="2756648"/>
          </a:xfrm>
          <a:prstGeom xmlns:a="http://schemas.openxmlformats.org/drawingml/2006/main" prst="rect">
            <a:avLst/>
          </a:prstGeom>
          <a:solidFill xmlns:a="http://schemas.openxmlformats.org/drawingml/2006/main">
            <a:srgbClr val="FFD059">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ES" kern="1200"/>
          </a:p>
        </cdr:txBody>
      </cdr:sp>
      <cdr:sp macro="" textlink="">
        <cdr:nvSpPr>
          <cdr:cNvPr id="4" name="Rectángulo 3">
            <a:extLst xmlns:a="http://schemas.openxmlformats.org/drawingml/2006/main">
              <a:ext uri="{FF2B5EF4-FFF2-40B4-BE49-F238E27FC236}">
                <a16:creationId xmlns:a16="http://schemas.microsoft.com/office/drawing/2014/main" id="{5AFD79F1-BF1D-4047-69D5-6D44D0301BDC}"/>
              </a:ext>
            </a:extLst>
          </cdr:cNvPr>
          <cdr:cNvSpPr/>
        </cdr:nvSpPr>
        <cdr:spPr>
          <a:xfrm xmlns:a="http://schemas.openxmlformats.org/drawingml/2006/main">
            <a:off x="4432301" y="2930712"/>
            <a:ext cx="3787588" cy="2756648"/>
          </a:xfrm>
          <a:prstGeom xmlns:a="http://schemas.openxmlformats.org/drawingml/2006/main" prst="rect">
            <a:avLst/>
          </a:prstGeom>
          <a:solidFill xmlns:a="http://schemas.openxmlformats.org/drawingml/2006/main">
            <a:srgbClr val="FFD059">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ES" kern="1200"/>
          </a:p>
        </cdr:txBody>
      </cdr:sp>
      <cdr:sp macro="" textlink="">
        <cdr:nvSpPr>
          <cdr:cNvPr id="5" name="Rectángulo 4">
            <a:extLst xmlns:a="http://schemas.openxmlformats.org/drawingml/2006/main">
              <a:ext uri="{FF2B5EF4-FFF2-40B4-BE49-F238E27FC236}">
                <a16:creationId xmlns:a16="http://schemas.microsoft.com/office/drawing/2014/main" id="{A50D9857-310F-5F28-C853-88F48971FC41}"/>
              </a:ext>
            </a:extLst>
          </cdr:cNvPr>
          <cdr:cNvSpPr/>
        </cdr:nvSpPr>
        <cdr:spPr>
          <a:xfrm xmlns:a="http://schemas.openxmlformats.org/drawingml/2006/main">
            <a:off x="4432301" y="174064"/>
            <a:ext cx="3787588" cy="2756648"/>
          </a:xfrm>
          <a:prstGeom xmlns:a="http://schemas.openxmlformats.org/drawingml/2006/main" prst="rect">
            <a:avLst/>
          </a:prstGeom>
          <a:solidFill xmlns:a="http://schemas.openxmlformats.org/drawingml/2006/main">
            <a:srgbClr val="349552">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ES" kern="1200"/>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7B2D890-3B1B-61D4-6973-88E9D172A31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94DEDBD-FCDB-E147-DAAA-7D66FBB660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9DF8E5-5541-4463-B0D5-263B88CEBFF6}" type="datetimeFigureOut">
              <a:rPr lang="es-ES" smtClean="0"/>
              <a:t>06/01/2026</a:t>
            </a:fld>
            <a:endParaRPr lang="es-ES"/>
          </a:p>
        </p:txBody>
      </p:sp>
      <p:sp>
        <p:nvSpPr>
          <p:cNvPr id="4" name="Marcador de pie de página 3">
            <a:extLst>
              <a:ext uri="{FF2B5EF4-FFF2-40B4-BE49-F238E27FC236}">
                <a16:creationId xmlns:a16="http://schemas.microsoft.com/office/drawing/2014/main" id="{7D7ACFD3-A661-0EEB-67BF-7A4E6D6750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BB8CD9E3-13DC-4B0A-EF23-C9F4E443C6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2F5AAB-D6A7-42A9-83AF-B9482D63F180}" type="slidenum">
              <a:rPr lang="es-ES" smtClean="0"/>
              <a:t>‹#›</a:t>
            </a:fld>
            <a:endParaRPr lang="es-ES"/>
          </a:p>
        </p:txBody>
      </p:sp>
    </p:spTree>
    <p:extLst>
      <p:ext uri="{BB962C8B-B14F-4D97-AF65-F5344CB8AC3E}">
        <p14:creationId xmlns:p14="http://schemas.microsoft.com/office/powerpoint/2010/main" val="3648682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ED9C2-62F6-4DBE-B5D7-9B5DD9C0DFA7}" type="datetimeFigureOut">
              <a:rPr lang="es-ES" smtClean="0"/>
              <a:t>06/01/2026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DEBD5-F5B3-4C78-931F-8F38A05DEC58}" type="slidenum">
              <a:rPr lang="es-ES" smtClean="0"/>
              <a:t>‹#›</a:t>
            </a:fld>
            <a:endParaRPr lang="es-ES"/>
          </a:p>
        </p:txBody>
      </p:sp>
    </p:spTree>
    <p:extLst>
      <p:ext uri="{BB962C8B-B14F-4D97-AF65-F5344CB8AC3E}">
        <p14:creationId xmlns:p14="http://schemas.microsoft.com/office/powerpoint/2010/main" val="352266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A9773-ED0A-9DCC-1A0F-E409D44A162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266E1C5-F5C2-7AAA-CDF5-1B642E109EF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83991B-A638-CC4C-EA2C-2CEBF483F309}"/>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0962E6E7-41C2-53A4-BF12-685F3200F1C9}"/>
              </a:ext>
            </a:extLst>
          </p:cNvPr>
          <p:cNvSpPr>
            <a:spLocks noGrp="1"/>
          </p:cNvSpPr>
          <p:nvPr>
            <p:ph type="sldNum" sz="quarter" idx="5"/>
          </p:nvPr>
        </p:nvSpPr>
        <p:spPr/>
        <p:txBody>
          <a:bodyPr/>
          <a:lstStyle/>
          <a:p>
            <a:fld id="{DA4DEBD5-F5B3-4C78-931F-8F38A05DEC58}" type="slidenum">
              <a:rPr lang="es-ES" smtClean="0"/>
              <a:t>5</a:t>
            </a:fld>
            <a:endParaRPr lang="es-ES"/>
          </a:p>
        </p:txBody>
      </p:sp>
    </p:spTree>
    <p:extLst>
      <p:ext uri="{BB962C8B-B14F-4D97-AF65-F5344CB8AC3E}">
        <p14:creationId xmlns:p14="http://schemas.microsoft.com/office/powerpoint/2010/main" val="3602066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04732-4688-D9A3-9B3B-AC6D79034D2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40583D-69F2-553E-0BB4-FA05AAEB5B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191D8EA-C7BE-EBC8-C173-296959F0F9C5}"/>
              </a:ext>
            </a:extLst>
          </p:cNvPr>
          <p:cNvSpPr>
            <a:spLocks noGrp="1"/>
          </p:cNvSpPr>
          <p:nvPr>
            <p:ph type="body" idx="1"/>
          </p:nvPr>
        </p:nvSpPr>
        <p:spPr/>
        <p:txBody>
          <a:bodyPr/>
          <a:lstStyle/>
          <a:p>
            <a:r>
              <a:rPr lang="es-ES"/>
              <a:t>Vero</a:t>
            </a:r>
          </a:p>
        </p:txBody>
      </p:sp>
      <p:sp>
        <p:nvSpPr>
          <p:cNvPr id="4" name="Marcador de número de diapositiva 3">
            <a:extLst>
              <a:ext uri="{FF2B5EF4-FFF2-40B4-BE49-F238E27FC236}">
                <a16:creationId xmlns:a16="http://schemas.microsoft.com/office/drawing/2014/main" id="{4DFA3528-FBEB-52B0-CB8E-E1DDAD92B0FE}"/>
              </a:ext>
            </a:extLst>
          </p:cNvPr>
          <p:cNvSpPr>
            <a:spLocks noGrp="1"/>
          </p:cNvSpPr>
          <p:nvPr>
            <p:ph type="sldNum" sz="quarter" idx="5"/>
          </p:nvPr>
        </p:nvSpPr>
        <p:spPr/>
        <p:txBody>
          <a:bodyPr/>
          <a:lstStyle/>
          <a:p>
            <a:fld id="{DA4DEBD5-F5B3-4C78-931F-8F38A05DEC58}" type="slidenum">
              <a:rPr lang="es-ES" smtClean="0"/>
              <a:t>15</a:t>
            </a:fld>
            <a:endParaRPr lang="es-ES"/>
          </a:p>
        </p:txBody>
      </p:sp>
    </p:spTree>
    <p:extLst>
      <p:ext uri="{BB962C8B-B14F-4D97-AF65-F5344CB8AC3E}">
        <p14:creationId xmlns:p14="http://schemas.microsoft.com/office/powerpoint/2010/main" val="4014160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6A19A-F823-D77F-57E3-FA3ABDDCB6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9CC6F1-477B-DBE4-9C44-E879EFA2B6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8BB728-1DC2-1553-0D22-D2B3BD5C719B}"/>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E5B3DD94-42D0-ACBF-910C-D5A12B474263}"/>
              </a:ext>
            </a:extLst>
          </p:cNvPr>
          <p:cNvSpPr>
            <a:spLocks noGrp="1"/>
          </p:cNvSpPr>
          <p:nvPr>
            <p:ph type="sldNum" sz="quarter" idx="5"/>
          </p:nvPr>
        </p:nvSpPr>
        <p:spPr/>
        <p:txBody>
          <a:bodyPr/>
          <a:lstStyle/>
          <a:p>
            <a:fld id="{DA4DEBD5-F5B3-4C78-931F-8F38A05DEC58}" type="slidenum">
              <a:rPr lang="es-ES" smtClean="0"/>
              <a:t>16</a:t>
            </a:fld>
            <a:endParaRPr lang="es-ES"/>
          </a:p>
        </p:txBody>
      </p:sp>
    </p:spTree>
    <p:extLst>
      <p:ext uri="{BB962C8B-B14F-4D97-AF65-F5344CB8AC3E}">
        <p14:creationId xmlns:p14="http://schemas.microsoft.com/office/powerpoint/2010/main" val="1707892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2ABF-8967-1263-7A53-4958101738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3D199B-8DB6-ED6B-FC55-CC7D8963D5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C35CD8A-1527-C42F-D1C0-7F3770BE59E6}"/>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A47397A2-863F-76D7-F6F3-75194CEB84C8}"/>
              </a:ext>
            </a:extLst>
          </p:cNvPr>
          <p:cNvSpPr>
            <a:spLocks noGrp="1"/>
          </p:cNvSpPr>
          <p:nvPr>
            <p:ph type="sldNum" sz="quarter" idx="5"/>
          </p:nvPr>
        </p:nvSpPr>
        <p:spPr/>
        <p:txBody>
          <a:bodyPr/>
          <a:lstStyle/>
          <a:p>
            <a:fld id="{DA4DEBD5-F5B3-4C78-931F-8F38A05DEC58}" type="slidenum">
              <a:rPr lang="es-ES" smtClean="0"/>
              <a:t>17</a:t>
            </a:fld>
            <a:endParaRPr lang="es-ES"/>
          </a:p>
        </p:txBody>
      </p:sp>
    </p:spTree>
    <p:extLst>
      <p:ext uri="{BB962C8B-B14F-4D97-AF65-F5344CB8AC3E}">
        <p14:creationId xmlns:p14="http://schemas.microsoft.com/office/powerpoint/2010/main" val="402391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0A6B4-4280-00F4-A1F6-6AEFE559D1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1AF5CC-E2B1-6FAC-31C7-3A44CD65470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E4D901-F53E-6784-1999-56ACBD2A71D4}"/>
              </a:ext>
            </a:extLst>
          </p:cNvPr>
          <p:cNvSpPr>
            <a:spLocks noGrp="1"/>
          </p:cNvSpPr>
          <p:nvPr>
            <p:ph type="body" idx="1"/>
          </p:nvPr>
        </p:nvSpPr>
        <p:spPr/>
        <p:txBody>
          <a:bodyPr/>
          <a:lstStyle/>
          <a:p>
            <a:r>
              <a:rPr lang="es-ES"/>
              <a:t>Estefanía</a:t>
            </a:r>
          </a:p>
        </p:txBody>
      </p:sp>
      <p:sp>
        <p:nvSpPr>
          <p:cNvPr id="4" name="Marcador de número de diapositiva 3">
            <a:extLst>
              <a:ext uri="{FF2B5EF4-FFF2-40B4-BE49-F238E27FC236}">
                <a16:creationId xmlns:a16="http://schemas.microsoft.com/office/drawing/2014/main" id="{A764CDD6-C3EF-8EB8-88E0-DDB0DB52516D}"/>
              </a:ext>
            </a:extLst>
          </p:cNvPr>
          <p:cNvSpPr>
            <a:spLocks noGrp="1"/>
          </p:cNvSpPr>
          <p:nvPr>
            <p:ph type="sldNum" sz="quarter" idx="5"/>
          </p:nvPr>
        </p:nvSpPr>
        <p:spPr/>
        <p:txBody>
          <a:bodyPr/>
          <a:lstStyle/>
          <a:p>
            <a:fld id="{DA4DEBD5-F5B3-4C78-931F-8F38A05DEC58}" type="slidenum">
              <a:rPr lang="es-ES" smtClean="0"/>
              <a:t>18</a:t>
            </a:fld>
            <a:endParaRPr lang="es-ES"/>
          </a:p>
        </p:txBody>
      </p:sp>
    </p:spTree>
    <p:extLst>
      <p:ext uri="{BB962C8B-B14F-4D97-AF65-F5344CB8AC3E}">
        <p14:creationId xmlns:p14="http://schemas.microsoft.com/office/powerpoint/2010/main" val="172216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8E8CE-3017-4B0A-AE80-E9363CBA819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B133BE-5281-F1AB-C572-BFCFE894E8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F22B46-93E2-C074-4CC1-773FBA3264AD}"/>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74F2DCD6-0C37-927F-646C-BB2F702ADB8C}"/>
              </a:ext>
            </a:extLst>
          </p:cNvPr>
          <p:cNvSpPr>
            <a:spLocks noGrp="1"/>
          </p:cNvSpPr>
          <p:nvPr>
            <p:ph type="sldNum" sz="quarter" idx="5"/>
          </p:nvPr>
        </p:nvSpPr>
        <p:spPr/>
        <p:txBody>
          <a:bodyPr/>
          <a:lstStyle/>
          <a:p>
            <a:fld id="{DA4DEBD5-F5B3-4C78-931F-8F38A05DEC58}" type="slidenum">
              <a:rPr lang="es-ES" smtClean="0"/>
              <a:t>19</a:t>
            </a:fld>
            <a:endParaRPr lang="es-ES"/>
          </a:p>
        </p:txBody>
      </p:sp>
    </p:spTree>
    <p:extLst>
      <p:ext uri="{BB962C8B-B14F-4D97-AF65-F5344CB8AC3E}">
        <p14:creationId xmlns:p14="http://schemas.microsoft.com/office/powerpoint/2010/main" val="1440444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4E85-7243-5D05-0C9D-33446BD05AC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565043-67A4-32EE-82BF-53E608541C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DB66417-ED3D-6306-407E-CBE6A61762BF}"/>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1E03CAD4-411F-27EA-FF40-6863BD63D1B5}"/>
              </a:ext>
            </a:extLst>
          </p:cNvPr>
          <p:cNvSpPr>
            <a:spLocks noGrp="1"/>
          </p:cNvSpPr>
          <p:nvPr>
            <p:ph type="sldNum" sz="quarter" idx="5"/>
          </p:nvPr>
        </p:nvSpPr>
        <p:spPr/>
        <p:txBody>
          <a:bodyPr/>
          <a:lstStyle/>
          <a:p>
            <a:fld id="{DA4DEBD5-F5B3-4C78-931F-8F38A05DEC58}" type="slidenum">
              <a:rPr lang="es-ES" smtClean="0"/>
              <a:t>20</a:t>
            </a:fld>
            <a:endParaRPr lang="es-ES"/>
          </a:p>
        </p:txBody>
      </p:sp>
    </p:spTree>
    <p:extLst>
      <p:ext uri="{BB962C8B-B14F-4D97-AF65-F5344CB8AC3E}">
        <p14:creationId xmlns:p14="http://schemas.microsoft.com/office/powerpoint/2010/main" val="3443092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833D1-3741-0039-82D6-5A1E0A7BCF7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CB60982-7D9F-3393-A784-FC0B3A909F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31ED7A-D664-6626-D6EC-0DE6C762DCE1}"/>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74215B8E-DC4F-5DF2-00CA-E3372E2F4820}"/>
              </a:ext>
            </a:extLst>
          </p:cNvPr>
          <p:cNvSpPr>
            <a:spLocks noGrp="1"/>
          </p:cNvSpPr>
          <p:nvPr>
            <p:ph type="sldNum" sz="quarter" idx="5"/>
          </p:nvPr>
        </p:nvSpPr>
        <p:spPr/>
        <p:txBody>
          <a:bodyPr/>
          <a:lstStyle/>
          <a:p>
            <a:fld id="{DA4DEBD5-F5B3-4C78-931F-8F38A05DEC58}" type="slidenum">
              <a:rPr lang="es-ES" smtClean="0"/>
              <a:t>21</a:t>
            </a:fld>
            <a:endParaRPr lang="es-ES"/>
          </a:p>
        </p:txBody>
      </p:sp>
    </p:spTree>
    <p:extLst>
      <p:ext uri="{BB962C8B-B14F-4D97-AF65-F5344CB8AC3E}">
        <p14:creationId xmlns:p14="http://schemas.microsoft.com/office/powerpoint/2010/main" val="3468873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437BC-C4A1-4E16-77B5-A7E1C1A0AA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CBDA140-8BAB-E4B0-2A9D-6595B3D089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1B43685-2B5A-3668-B9A7-7B84EAA60112}"/>
              </a:ext>
            </a:extLst>
          </p:cNvPr>
          <p:cNvSpPr>
            <a:spLocks noGrp="1"/>
          </p:cNvSpPr>
          <p:nvPr>
            <p:ph type="body" idx="1"/>
          </p:nvPr>
        </p:nvSpPr>
        <p:spPr/>
        <p:txBody>
          <a:bodyPr/>
          <a:lstStyle/>
          <a:p>
            <a:endParaRPr lang="en-US">
              <a:cs typeface="+mn-lt"/>
            </a:endParaRPr>
          </a:p>
        </p:txBody>
      </p:sp>
      <p:sp>
        <p:nvSpPr>
          <p:cNvPr id="4" name="Marcador de número de diapositiva 3">
            <a:extLst>
              <a:ext uri="{FF2B5EF4-FFF2-40B4-BE49-F238E27FC236}">
                <a16:creationId xmlns:a16="http://schemas.microsoft.com/office/drawing/2014/main" id="{00B91DBA-3C2D-7AA8-B2EA-B1FC12734706}"/>
              </a:ext>
            </a:extLst>
          </p:cNvPr>
          <p:cNvSpPr>
            <a:spLocks noGrp="1"/>
          </p:cNvSpPr>
          <p:nvPr>
            <p:ph type="sldNum" sz="quarter" idx="5"/>
          </p:nvPr>
        </p:nvSpPr>
        <p:spPr/>
        <p:txBody>
          <a:bodyPr/>
          <a:lstStyle/>
          <a:p>
            <a:fld id="{DA4DEBD5-F5B3-4C78-931F-8F38A05DEC58}" type="slidenum">
              <a:rPr lang="es-ES" smtClean="0"/>
              <a:t>22</a:t>
            </a:fld>
            <a:endParaRPr lang="es-ES"/>
          </a:p>
        </p:txBody>
      </p:sp>
    </p:spTree>
    <p:extLst>
      <p:ext uri="{BB962C8B-B14F-4D97-AF65-F5344CB8AC3E}">
        <p14:creationId xmlns:p14="http://schemas.microsoft.com/office/powerpoint/2010/main" val="396674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Estefanía</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23</a:t>
            </a:fld>
            <a:endParaRPr lang="es-ES"/>
          </a:p>
        </p:txBody>
      </p:sp>
    </p:spTree>
    <p:extLst>
      <p:ext uri="{BB962C8B-B14F-4D97-AF65-F5344CB8AC3E}">
        <p14:creationId xmlns:p14="http://schemas.microsoft.com/office/powerpoint/2010/main" val="1278340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EA8B4-A21F-D920-4AFF-70C00273DC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BB65DF-2B1D-AD97-2D02-7122E133642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B50F0A5-1D6D-C006-3BDA-918AD091945A}"/>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CC37D4CC-AF12-23F4-0E00-85984D2FB1D9}"/>
              </a:ext>
            </a:extLst>
          </p:cNvPr>
          <p:cNvSpPr>
            <a:spLocks noGrp="1"/>
          </p:cNvSpPr>
          <p:nvPr>
            <p:ph type="sldNum" sz="quarter" idx="5"/>
          </p:nvPr>
        </p:nvSpPr>
        <p:spPr/>
        <p:txBody>
          <a:bodyPr/>
          <a:lstStyle/>
          <a:p>
            <a:fld id="{DA4DEBD5-F5B3-4C78-931F-8F38A05DEC58}" type="slidenum">
              <a:rPr lang="es-ES" smtClean="0"/>
              <a:t>24</a:t>
            </a:fld>
            <a:endParaRPr lang="es-ES"/>
          </a:p>
        </p:txBody>
      </p:sp>
    </p:spTree>
    <p:extLst>
      <p:ext uri="{BB962C8B-B14F-4D97-AF65-F5344CB8AC3E}">
        <p14:creationId xmlns:p14="http://schemas.microsoft.com/office/powerpoint/2010/main" val="45794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42CE0-8B0B-1973-35B9-93551797194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3A161C8-F7FA-6C2E-BEF2-C916DA7DA02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6E4F21-9EDB-FFB2-9F49-CB487ADFC17C}"/>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DB8D7CB0-5824-A560-BF34-D757102D75AB}"/>
              </a:ext>
            </a:extLst>
          </p:cNvPr>
          <p:cNvSpPr>
            <a:spLocks noGrp="1"/>
          </p:cNvSpPr>
          <p:nvPr>
            <p:ph type="sldNum" sz="quarter" idx="5"/>
          </p:nvPr>
        </p:nvSpPr>
        <p:spPr/>
        <p:txBody>
          <a:bodyPr/>
          <a:lstStyle/>
          <a:p>
            <a:fld id="{DA4DEBD5-F5B3-4C78-931F-8F38A05DEC58}" type="slidenum">
              <a:rPr lang="es-ES" smtClean="0"/>
              <a:t>6</a:t>
            </a:fld>
            <a:endParaRPr lang="es-ES"/>
          </a:p>
        </p:txBody>
      </p:sp>
    </p:spTree>
    <p:extLst>
      <p:ext uri="{BB962C8B-B14F-4D97-AF65-F5344CB8AC3E}">
        <p14:creationId xmlns:p14="http://schemas.microsoft.com/office/powerpoint/2010/main" val="1429904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F1ABC-1E44-8149-CC29-D0CBF6802EB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FFAF9B-4498-9E92-3824-214C05CB487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6F326B-B0F6-C3E5-C60E-CC80F5293BF6}"/>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27926923-9F54-6136-5C4E-27477373DE07}"/>
              </a:ext>
            </a:extLst>
          </p:cNvPr>
          <p:cNvSpPr>
            <a:spLocks noGrp="1"/>
          </p:cNvSpPr>
          <p:nvPr>
            <p:ph type="sldNum" sz="quarter" idx="5"/>
          </p:nvPr>
        </p:nvSpPr>
        <p:spPr/>
        <p:txBody>
          <a:bodyPr/>
          <a:lstStyle/>
          <a:p>
            <a:fld id="{DA4DEBD5-F5B3-4C78-931F-8F38A05DEC58}" type="slidenum">
              <a:rPr lang="es-ES" smtClean="0"/>
              <a:t>25</a:t>
            </a:fld>
            <a:endParaRPr lang="es-ES"/>
          </a:p>
        </p:txBody>
      </p:sp>
    </p:spTree>
    <p:extLst>
      <p:ext uri="{BB962C8B-B14F-4D97-AF65-F5344CB8AC3E}">
        <p14:creationId xmlns:p14="http://schemas.microsoft.com/office/powerpoint/2010/main" val="1916907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5392-557F-9E03-1087-3A7CB2F02C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9CD2AE-0C12-0D70-CD63-A777514CDF8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31F513D-F02E-D6AA-D5A3-483EE5351039}"/>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DFFB99E8-1821-ED96-774D-4C4BFCC12B72}"/>
              </a:ext>
            </a:extLst>
          </p:cNvPr>
          <p:cNvSpPr>
            <a:spLocks noGrp="1"/>
          </p:cNvSpPr>
          <p:nvPr>
            <p:ph type="sldNum" sz="quarter" idx="5"/>
          </p:nvPr>
        </p:nvSpPr>
        <p:spPr/>
        <p:txBody>
          <a:bodyPr/>
          <a:lstStyle/>
          <a:p>
            <a:fld id="{DA4DEBD5-F5B3-4C78-931F-8F38A05DEC58}" type="slidenum">
              <a:rPr lang="es-ES" smtClean="0"/>
              <a:t>26</a:t>
            </a:fld>
            <a:endParaRPr lang="es-ES"/>
          </a:p>
        </p:txBody>
      </p:sp>
    </p:spTree>
    <p:extLst>
      <p:ext uri="{BB962C8B-B14F-4D97-AF65-F5344CB8AC3E}">
        <p14:creationId xmlns:p14="http://schemas.microsoft.com/office/powerpoint/2010/main" val="860004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ED3A5-A1C9-ED4C-967D-C3B160BED9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72D60C7-640A-43FB-EF7D-F454433BFE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52783B-C7C1-CDA3-B80C-280C582AD5A4}"/>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3A75B966-4F86-FEA7-52BF-BE6C47733220}"/>
              </a:ext>
            </a:extLst>
          </p:cNvPr>
          <p:cNvSpPr>
            <a:spLocks noGrp="1"/>
          </p:cNvSpPr>
          <p:nvPr>
            <p:ph type="sldNum" sz="quarter" idx="5"/>
          </p:nvPr>
        </p:nvSpPr>
        <p:spPr/>
        <p:txBody>
          <a:bodyPr/>
          <a:lstStyle/>
          <a:p>
            <a:fld id="{DA4DEBD5-F5B3-4C78-931F-8F38A05DEC58}" type="slidenum">
              <a:rPr lang="es-ES" smtClean="0"/>
              <a:t>27</a:t>
            </a:fld>
            <a:endParaRPr lang="es-ES"/>
          </a:p>
        </p:txBody>
      </p:sp>
    </p:spTree>
    <p:extLst>
      <p:ext uri="{BB962C8B-B14F-4D97-AF65-F5344CB8AC3E}">
        <p14:creationId xmlns:p14="http://schemas.microsoft.com/office/powerpoint/2010/main" val="1922832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E4904-552A-8008-0F30-8B719D59B48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1AD77E-2597-14E8-29CB-EF76E78A2F9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11A56D9-6AA1-BCA3-5B61-834B7C71055C}"/>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8423EFAD-9388-4800-BACB-E37987EDB146}"/>
              </a:ext>
            </a:extLst>
          </p:cNvPr>
          <p:cNvSpPr>
            <a:spLocks noGrp="1"/>
          </p:cNvSpPr>
          <p:nvPr>
            <p:ph type="sldNum" sz="quarter" idx="5"/>
          </p:nvPr>
        </p:nvSpPr>
        <p:spPr/>
        <p:txBody>
          <a:bodyPr/>
          <a:lstStyle/>
          <a:p>
            <a:fld id="{DA4DEBD5-F5B3-4C78-931F-8F38A05DEC58}" type="slidenum">
              <a:rPr lang="es-ES" smtClean="0"/>
              <a:t>28</a:t>
            </a:fld>
            <a:endParaRPr lang="es-ES"/>
          </a:p>
        </p:txBody>
      </p:sp>
    </p:spTree>
    <p:extLst>
      <p:ext uri="{BB962C8B-B14F-4D97-AF65-F5344CB8AC3E}">
        <p14:creationId xmlns:p14="http://schemas.microsoft.com/office/powerpoint/2010/main" val="2508530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9EA9D-8D42-E6B8-0474-E9276C515E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7D2AE60-4F98-B090-8513-DC1F58F2D3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208AC3C-9C15-F2BE-63C6-DADF16C8C4D3}"/>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F8B59B9B-078E-2DCD-8FAE-90A321A00F93}"/>
              </a:ext>
            </a:extLst>
          </p:cNvPr>
          <p:cNvSpPr>
            <a:spLocks noGrp="1"/>
          </p:cNvSpPr>
          <p:nvPr>
            <p:ph type="sldNum" sz="quarter" idx="5"/>
          </p:nvPr>
        </p:nvSpPr>
        <p:spPr/>
        <p:txBody>
          <a:bodyPr/>
          <a:lstStyle/>
          <a:p>
            <a:fld id="{DA4DEBD5-F5B3-4C78-931F-8F38A05DEC58}" type="slidenum">
              <a:rPr lang="es-ES" smtClean="0"/>
              <a:t>29</a:t>
            </a:fld>
            <a:endParaRPr lang="es-ES"/>
          </a:p>
        </p:txBody>
      </p:sp>
    </p:spTree>
    <p:extLst>
      <p:ext uri="{BB962C8B-B14F-4D97-AF65-F5344CB8AC3E}">
        <p14:creationId xmlns:p14="http://schemas.microsoft.com/office/powerpoint/2010/main" val="3723238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B2780-72B9-186E-5286-A6A95DE67AF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5E93F2-2F28-4D1D-6A5A-E493EFB2F4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AAC548-F47D-DE71-6771-59C46DF6F0BE}"/>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251748F5-2CB9-1211-97BF-C22813DD134E}"/>
              </a:ext>
            </a:extLst>
          </p:cNvPr>
          <p:cNvSpPr>
            <a:spLocks noGrp="1"/>
          </p:cNvSpPr>
          <p:nvPr>
            <p:ph type="sldNum" sz="quarter" idx="5"/>
          </p:nvPr>
        </p:nvSpPr>
        <p:spPr/>
        <p:txBody>
          <a:bodyPr/>
          <a:lstStyle/>
          <a:p>
            <a:fld id="{DA4DEBD5-F5B3-4C78-931F-8F38A05DEC58}" type="slidenum">
              <a:rPr lang="es-ES" smtClean="0"/>
              <a:t>31</a:t>
            </a:fld>
            <a:endParaRPr lang="es-ES"/>
          </a:p>
        </p:txBody>
      </p:sp>
    </p:spTree>
    <p:extLst>
      <p:ext uri="{BB962C8B-B14F-4D97-AF65-F5344CB8AC3E}">
        <p14:creationId xmlns:p14="http://schemas.microsoft.com/office/powerpoint/2010/main" val="79710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A409-168A-057A-2038-E21F4025197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7C9A29-174B-B82A-EC2C-08C6438977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13E46D9-C201-591C-FB48-3ED153D131C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133CF7D-408E-37B5-B505-F61456DF99AE}"/>
              </a:ext>
            </a:extLst>
          </p:cNvPr>
          <p:cNvSpPr>
            <a:spLocks noGrp="1"/>
          </p:cNvSpPr>
          <p:nvPr>
            <p:ph type="sldNum" sz="quarter" idx="5"/>
          </p:nvPr>
        </p:nvSpPr>
        <p:spPr/>
        <p:txBody>
          <a:bodyPr/>
          <a:lstStyle/>
          <a:p>
            <a:fld id="{DA4DEBD5-F5B3-4C78-931F-8F38A05DEC58}" type="slidenum">
              <a:rPr lang="es-ES" smtClean="0"/>
              <a:t>32</a:t>
            </a:fld>
            <a:endParaRPr lang="es-ES"/>
          </a:p>
        </p:txBody>
      </p:sp>
    </p:spTree>
    <p:extLst>
      <p:ext uri="{BB962C8B-B14F-4D97-AF65-F5344CB8AC3E}">
        <p14:creationId xmlns:p14="http://schemas.microsoft.com/office/powerpoint/2010/main" val="200569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[INTRODUCCIÖN</a:t>
            </a:r>
          </a:p>
          <a:p>
            <a:r>
              <a:rPr lang="es-ES"/>
              <a:t>Hasta aquí habíamos hecho un análisis desde lo macro. Para complementar el análisis externo de Alsea, pero partiendo de la perspectiva contraria nos hemos focalizado en comprender mejor al cliente, sus intereses, sus hábitos, qué motiva su compra, su reincidencia y su fidelidad, porque en cualquier negocio, pero especialmente en los negocios B2C es capital entender estos factores a la hora de diseñar cualquier tipo de estrategia de negocio o plan de crecimiento o transformación como el que vamos a proponer.</a:t>
            </a:r>
          </a:p>
          <a:p>
            <a:endParaRPr lang="es-ES"/>
          </a:p>
          <a:p>
            <a:r>
              <a:rPr lang="es-ES"/>
              <a:t>[JUSTIFICACIÓN DEL EJERCICIO]</a:t>
            </a:r>
          </a:p>
          <a:p>
            <a:r>
              <a:rPr lang="es-ES"/>
              <a:t>Alsea es un caso bastante particular, del mismo modo que lo hemos podido ver en el análisis top-</a:t>
            </a:r>
            <a:r>
              <a:rPr lang="es-ES" err="1"/>
              <a:t>down</a:t>
            </a:r>
            <a:r>
              <a:rPr lang="es-ES"/>
              <a:t>, sus diferentes negocios o segmentos de negocio hacen que tenga más sentido identificar distintos perfiles de clientes antes de tratar de unificarlo en uno solo, ya que el cliente del sector comida rápida es bastante diferente al perfil de cliente de cafeterías, por ejemplo. Como veíamos en el primer sprint, el propio Alsea identifica 3 segmentos diferentes en los que encajar sus marcas, así que esos tres segmentos son los que hemos utilizado nosotros. </a:t>
            </a:r>
          </a:p>
          <a:p>
            <a:endParaRPr lang="es-ES"/>
          </a:p>
          <a:p>
            <a:r>
              <a:rPr lang="es-ES"/>
              <a:t>Cabe destacar que este análisis podría haberse realizado marca por marca, y probablemente el perfilado de cliente habría logrado ser aún más preciso por las sutiles diferencias que hay entre marcas y la percepción que el mercado tiene de ellas pero hemos considerado que al tratarse de marcas similares y segmentos con patrones de consumo bastante similares, perfilar 10 clientes diferentes de Alsea diluye la idea del ejercicio y complejiza el análisis y por tanto el desarrollo de los planes de transformación.</a:t>
            </a:r>
          </a:p>
          <a:p>
            <a:endParaRPr lang="es-ES"/>
          </a:p>
          <a:p>
            <a:r>
              <a:rPr lang="es-ES"/>
              <a:t>Por tanto, hemos hecho el análisis sobre los 3 segmentos en los que está presente Alsea en la actualidad. </a:t>
            </a:r>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[PERFIL DE CLIENTE COMIDA RÁPIDA]</a:t>
            </a:r>
          </a:p>
          <a:p>
            <a:r>
              <a:rPr lang="es-ES"/>
              <a:t>En el caso de Comida rápida, que recordemos, tienen marcas como Dóminos y Burger King, el cliente es una persona joven, incluso adolescentes, estudiantes o en sus primeros empleos y por tanto con ingresos bajos o dependientes de sus padres, lo que los hace especialmente sensibles a promociones. </a:t>
            </a:r>
          </a:p>
          <a:p>
            <a:r>
              <a:rPr lang="es-ES"/>
              <a:t>Por la generación de la que estamos hablando, generación Z, son nativos digitales y están acostumbrados a la inmediatez, no aceptarán colas para pedir, demandan quioscos o pedidos por la app y la posibilidad del </a:t>
            </a:r>
            <a:r>
              <a:rPr lang="es-ES" err="1"/>
              <a:t>delivery</a:t>
            </a:r>
            <a:r>
              <a:rPr lang="es-ES"/>
              <a:t> cuando hablamos de un perfil un poco más mayor.</a:t>
            </a:r>
          </a:p>
          <a:p>
            <a:endParaRPr lang="es-ES"/>
          </a:p>
          <a:p>
            <a:r>
              <a:rPr lang="es-ES"/>
              <a:t>[PERFIL DE CAFETERIAS]</a:t>
            </a:r>
          </a:p>
          <a:p>
            <a:r>
              <a:rPr lang="es-ES"/>
              <a:t>Por su parte, en el negocio de las cafeterías estamos hablando del gigante Starbucks, y en este caso el cliente es algo mayor, entre 25 y 45 años de zonas urbanas, con un nivel educativo alto y que va a recoger un café de la que va al trabajo o bien para trabajar desde el propio lugar. Busca por tanto un ambiente tranquilo en el que poder concentrarse, con mobiliario acorde, agilidad en el servicio, pero con unos niveles de calidad que justifiquen el precio que está pagando. </a:t>
            </a:r>
          </a:p>
          <a:p>
            <a:endParaRPr lang="es-ES"/>
          </a:p>
          <a:p>
            <a:r>
              <a:rPr lang="es-ES"/>
              <a:t>[PERFIL RESTARANTES DE SERVICIO COMPLETO]</a:t>
            </a:r>
          </a:p>
          <a:p>
            <a:r>
              <a:rPr lang="es-ES"/>
              <a:t>Por último, en el segmento de restaurantes de servicio completo con marcas como VIPS, </a:t>
            </a:r>
            <a:r>
              <a:rPr lang="es-ES" err="1"/>
              <a:t>Ginos</a:t>
            </a:r>
            <a:r>
              <a:rPr lang="es-ES"/>
              <a:t> o </a:t>
            </a:r>
            <a:r>
              <a:rPr lang="es-ES" err="1"/>
              <a:t>Fosters</a:t>
            </a:r>
            <a:r>
              <a:rPr lang="es-ES"/>
              <a:t>, el perfil es más orientado a parejas o incluso familias con hijos, un perfil de edad algo superior a los anteriores, que tras trabajar toda la semana buscan salir a cenar con sus seres queridos para celebrar eventos familiares y buscan un espacio acorde. Rechazan un servicio descuidado o lugares no adaptados a los niños, y precios elevados que no compensen la experiencia.</a:t>
            </a:r>
          </a:p>
          <a:p>
            <a:endParaRPr lang="es-ES"/>
          </a:p>
        </p:txBody>
      </p:sp>
      <p:sp>
        <p:nvSpPr>
          <p:cNvPr id="4" name="Marcador de número de diapositiva 3"/>
          <p:cNvSpPr>
            <a:spLocks noGrp="1"/>
          </p:cNvSpPr>
          <p:nvPr>
            <p:ph type="sldNum" sz="quarter" idx="5"/>
          </p:nvPr>
        </p:nvSpPr>
        <p:spPr/>
        <p:txBody>
          <a:bodyPr/>
          <a:lstStyle/>
          <a:p>
            <a:fld id="{DA4DEBD5-F5B3-4C78-931F-8F38A05DEC58}" type="slidenum">
              <a:rPr lang="es-ES" smtClean="0"/>
              <a:t>37</a:t>
            </a:fld>
            <a:endParaRPr lang="es-ES"/>
          </a:p>
        </p:txBody>
      </p:sp>
    </p:spTree>
    <p:extLst>
      <p:ext uri="{BB962C8B-B14F-4D97-AF65-F5344CB8AC3E}">
        <p14:creationId xmlns:p14="http://schemas.microsoft.com/office/powerpoint/2010/main" val="4022350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[INTRODUCCIÓN]</a:t>
            </a:r>
          </a:p>
          <a:p>
            <a:r>
              <a:rPr lang="es-ES"/>
              <a:t>A partir de esos perfilados hemos definido unos </a:t>
            </a:r>
            <a:r>
              <a:rPr lang="es-ES" err="1"/>
              <a:t>buyer</a:t>
            </a:r>
            <a:r>
              <a:rPr lang="es-ES"/>
              <a:t>-persona, una representación de ese perfil que ayuda a personificar al cliente para tratar de entender mejor sus necesidades.</a:t>
            </a:r>
          </a:p>
          <a:p>
            <a:endParaRPr lang="es-ES"/>
          </a:p>
          <a:p>
            <a:r>
              <a:rPr lang="es-ES"/>
              <a:t>[COMIDA RÁPIDA]</a:t>
            </a:r>
          </a:p>
          <a:p>
            <a:r>
              <a:rPr lang="es-ES"/>
              <a:t>Carlos tiene 24 años, está en su primer trabajo y pide comida rápida el fin de semana con amigos o entre semana cuando se le hace tarde en el trabajo. Utiliza las apps para aprovechar cupones y es muy sensible a las subidas de precio o bajadas de calidad porque en ese caso se irá a la competencia.</a:t>
            </a:r>
          </a:p>
          <a:p>
            <a:endParaRPr lang="es-ES"/>
          </a:p>
          <a:p>
            <a:r>
              <a:rPr lang="es-ES"/>
              <a:t>[CAFETERÍAS]</a:t>
            </a:r>
          </a:p>
          <a:p>
            <a:r>
              <a:rPr lang="es-ES"/>
              <a:t>Por su parte María es diseñadora gráfica, se ha puesto como Freelance después de la pandemia al ver que podía ganar lo mismo y elegir ella sus clientes. Le gusta trabajar desde cafeterías 2 o 3 días por semana para cambiar de entorno e incluso hace </a:t>
            </a:r>
            <a:r>
              <a:rPr lang="es-ES" err="1"/>
              <a:t>networking</a:t>
            </a:r>
            <a:r>
              <a:rPr lang="es-ES"/>
              <a:t> con otras personas como ella que hacen lo mismo. Lo que odia es cuando los enchufes no funcionan, y a veces siente que paga demasiado por unos cafés que no lo valen…</a:t>
            </a:r>
          </a:p>
          <a:p>
            <a:endParaRPr lang="es-ES"/>
          </a:p>
          <a:p>
            <a:r>
              <a:rPr lang="es-ES"/>
              <a:t>[RESTAURANTES]</a:t>
            </a:r>
          </a:p>
          <a:p>
            <a:r>
              <a:rPr lang="es-ES"/>
              <a:t>Laura y Javier son una pareja con dos hijos, María y Luis, y les gusta ir los viernes a cenar todos juntos para tener un rato juntos como familia en algún restaurante económico pero con un cierto valor. Disfrutan mucho de estas cenas por lo que una atención irregular o un producto de muy baja calidad les puede arruinar la experiencia y hacer tachar ese restaurante de la lista.</a:t>
            </a:r>
          </a:p>
          <a:p>
            <a:endParaRPr lang="es-ES"/>
          </a:p>
          <a:p>
            <a:r>
              <a:rPr lang="es-ES"/>
              <a:t>[CONCLUSIÓN]</a:t>
            </a:r>
          </a:p>
          <a:p>
            <a:r>
              <a:rPr lang="es-ES"/>
              <a:t>Como vemos, cada uno de los </a:t>
            </a:r>
            <a:r>
              <a:rPr lang="es-ES" err="1"/>
              <a:t>buyer</a:t>
            </a:r>
            <a:r>
              <a:rPr lang="es-ES"/>
              <a:t> persona tiene sus propias características y define muy bien cuales son sus necesidades y también sus requerimientos para con la marca, y es algo que hay que tener muy en cuenta a la hora de definir cualquier estrategia de negocio.</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38</a:t>
            </a:fld>
            <a:endParaRPr lang="es-ES"/>
          </a:p>
        </p:txBody>
      </p:sp>
    </p:spTree>
    <p:extLst>
      <p:ext uri="{BB962C8B-B14F-4D97-AF65-F5344CB8AC3E}">
        <p14:creationId xmlns:p14="http://schemas.microsoft.com/office/powerpoint/2010/main" val="1520039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https://miro.com/app/board/uXjVJy_J5Mc=/?share_link_id=184932312337</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39</a:t>
            </a:fld>
            <a:endParaRPr lang="es-ES"/>
          </a:p>
        </p:txBody>
      </p:sp>
    </p:spTree>
    <p:extLst>
      <p:ext uri="{BB962C8B-B14F-4D97-AF65-F5344CB8AC3E}">
        <p14:creationId xmlns:p14="http://schemas.microsoft.com/office/powerpoint/2010/main" val="332087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941A8-C58B-7B1C-8194-3AF8E618B97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6F32F5-C7EB-AAAB-F249-CEB72A2676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E02E00-A2B8-8162-2788-65DFDE49FF8D}"/>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6E455180-0111-9A1C-5C4B-DD0F678EC5AB}"/>
              </a:ext>
            </a:extLst>
          </p:cNvPr>
          <p:cNvSpPr>
            <a:spLocks noGrp="1"/>
          </p:cNvSpPr>
          <p:nvPr>
            <p:ph type="sldNum" sz="quarter" idx="5"/>
          </p:nvPr>
        </p:nvSpPr>
        <p:spPr/>
        <p:txBody>
          <a:bodyPr/>
          <a:lstStyle/>
          <a:p>
            <a:fld id="{DA4DEBD5-F5B3-4C78-931F-8F38A05DEC58}" type="slidenum">
              <a:rPr lang="es-ES" smtClean="0"/>
              <a:t>7</a:t>
            </a:fld>
            <a:endParaRPr lang="es-ES"/>
          </a:p>
        </p:txBody>
      </p:sp>
    </p:spTree>
    <p:extLst>
      <p:ext uri="{BB962C8B-B14F-4D97-AF65-F5344CB8AC3E}">
        <p14:creationId xmlns:p14="http://schemas.microsoft.com/office/powerpoint/2010/main" val="962221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DA4DEBD5-F5B3-4C78-931F-8F38A05DEC58}" type="slidenum">
              <a:rPr lang="es-ES" smtClean="0"/>
              <a:t>40</a:t>
            </a:fld>
            <a:endParaRPr lang="es-ES"/>
          </a:p>
        </p:txBody>
      </p:sp>
    </p:spTree>
    <p:extLst>
      <p:ext uri="{BB962C8B-B14F-4D97-AF65-F5344CB8AC3E}">
        <p14:creationId xmlns:p14="http://schemas.microsoft.com/office/powerpoint/2010/main" val="4141231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74B50-D520-FD82-E997-2CCDFCFA2F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D3FC43-81F8-08D0-10DE-CB3F5B01C7D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C0F4CCC-5A6F-EACD-9EFD-7CB4FAA46AD3}"/>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63F7D3A5-26F2-3151-35F5-18F0E7A5FF13}"/>
              </a:ext>
            </a:extLst>
          </p:cNvPr>
          <p:cNvSpPr>
            <a:spLocks noGrp="1"/>
          </p:cNvSpPr>
          <p:nvPr>
            <p:ph type="sldNum" sz="quarter" idx="5"/>
          </p:nvPr>
        </p:nvSpPr>
        <p:spPr/>
        <p:txBody>
          <a:bodyPr/>
          <a:lstStyle/>
          <a:p>
            <a:fld id="{DA4DEBD5-F5B3-4C78-931F-8F38A05DEC58}" type="slidenum">
              <a:rPr lang="es-ES" smtClean="0"/>
              <a:t>42</a:t>
            </a:fld>
            <a:endParaRPr lang="es-ES"/>
          </a:p>
        </p:txBody>
      </p:sp>
    </p:spTree>
    <p:extLst>
      <p:ext uri="{BB962C8B-B14F-4D97-AF65-F5344CB8AC3E}">
        <p14:creationId xmlns:p14="http://schemas.microsoft.com/office/powerpoint/2010/main" val="2780836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1F4DF-A095-DB5E-D00B-117CFAEB9B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7CD15D3-8892-7A80-1A0D-C1B402707E0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338B30A-D038-7ED7-92C6-A634429AC656}"/>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B3F80363-FC63-B2F9-6EC3-64C568E774F9}"/>
              </a:ext>
            </a:extLst>
          </p:cNvPr>
          <p:cNvSpPr>
            <a:spLocks noGrp="1"/>
          </p:cNvSpPr>
          <p:nvPr>
            <p:ph type="sldNum" sz="quarter" idx="5"/>
          </p:nvPr>
        </p:nvSpPr>
        <p:spPr/>
        <p:txBody>
          <a:bodyPr/>
          <a:lstStyle/>
          <a:p>
            <a:fld id="{DA4DEBD5-F5B3-4C78-931F-8F38A05DEC58}" type="slidenum">
              <a:rPr lang="es-ES" smtClean="0"/>
              <a:t>43</a:t>
            </a:fld>
            <a:endParaRPr lang="es-ES"/>
          </a:p>
        </p:txBody>
      </p:sp>
    </p:spTree>
    <p:extLst>
      <p:ext uri="{BB962C8B-B14F-4D97-AF65-F5344CB8AC3E}">
        <p14:creationId xmlns:p14="http://schemas.microsoft.com/office/powerpoint/2010/main" val="4176906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6CA79-0558-AD53-331F-464C261825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81A2DE-DADE-A144-51B4-E2AC19D2F3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F53BC0-425A-FD60-EDD2-CE41E82B403F}"/>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70F7CBAA-28A2-052C-3DC9-AF438180DE57}"/>
              </a:ext>
            </a:extLst>
          </p:cNvPr>
          <p:cNvSpPr>
            <a:spLocks noGrp="1"/>
          </p:cNvSpPr>
          <p:nvPr>
            <p:ph type="sldNum" sz="quarter" idx="5"/>
          </p:nvPr>
        </p:nvSpPr>
        <p:spPr/>
        <p:txBody>
          <a:bodyPr/>
          <a:lstStyle/>
          <a:p>
            <a:fld id="{DA4DEBD5-F5B3-4C78-931F-8F38A05DEC58}" type="slidenum">
              <a:rPr lang="es-ES" smtClean="0"/>
              <a:t>44</a:t>
            </a:fld>
            <a:endParaRPr lang="es-ES"/>
          </a:p>
        </p:txBody>
      </p:sp>
    </p:spTree>
    <p:extLst>
      <p:ext uri="{BB962C8B-B14F-4D97-AF65-F5344CB8AC3E}">
        <p14:creationId xmlns:p14="http://schemas.microsoft.com/office/powerpoint/2010/main" val="2813157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Juan</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47</a:t>
            </a:fld>
            <a:endParaRPr lang="es-ES"/>
          </a:p>
        </p:txBody>
      </p:sp>
    </p:spTree>
    <p:extLst>
      <p:ext uri="{BB962C8B-B14F-4D97-AF65-F5344CB8AC3E}">
        <p14:creationId xmlns:p14="http://schemas.microsoft.com/office/powerpoint/2010/main" val="626323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81132-94E0-B9E5-A7A5-A39F24F0F5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102556-1EC2-52B1-FD22-4A8112891B8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772DE34-F019-C9FF-CD4D-9F30B5913AF9}"/>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65F0AF57-1B7A-8997-2412-516C8FE775C2}"/>
              </a:ext>
            </a:extLst>
          </p:cNvPr>
          <p:cNvSpPr>
            <a:spLocks noGrp="1"/>
          </p:cNvSpPr>
          <p:nvPr>
            <p:ph type="sldNum" sz="quarter" idx="5"/>
          </p:nvPr>
        </p:nvSpPr>
        <p:spPr/>
        <p:txBody>
          <a:bodyPr/>
          <a:lstStyle/>
          <a:p>
            <a:fld id="{DA4DEBD5-F5B3-4C78-931F-8F38A05DEC58}" type="slidenum">
              <a:rPr lang="es-ES" smtClean="0"/>
              <a:t>49</a:t>
            </a:fld>
            <a:endParaRPr lang="es-ES"/>
          </a:p>
        </p:txBody>
      </p:sp>
    </p:spTree>
    <p:extLst>
      <p:ext uri="{BB962C8B-B14F-4D97-AF65-F5344CB8AC3E}">
        <p14:creationId xmlns:p14="http://schemas.microsoft.com/office/powerpoint/2010/main" val="711119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3793-73C3-022C-4879-2E16AADA348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C50CF22-E2AB-C7DD-CB14-657C9D2965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5A862F3-D04F-F870-ACF9-92300EF7191F}"/>
              </a:ext>
            </a:extLst>
          </p:cNvPr>
          <p:cNvSpPr>
            <a:spLocks noGrp="1"/>
          </p:cNvSpPr>
          <p:nvPr>
            <p:ph type="body" idx="1"/>
          </p:nvPr>
        </p:nvSpPr>
        <p:spPr/>
        <p:txBody>
          <a:bodyPr/>
          <a:lstStyle/>
          <a:p>
            <a:r>
              <a:rPr lang="es-ES"/>
              <a:t>Vero</a:t>
            </a:r>
          </a:p>
        </p:txBody>
      </p:sp>
      <p:sp>
        <p:nvSpPr>
          <p:cNvPr id="4" name="Marcador de número de diapositiva 3">
            <a:extLst>
              <a:ext uri="{FF2B5EF4-FFF2-40B4-BE49-F238E27FC236}">
                <a16:creationId xmlns:a16="http://schemas.microsoft.com/office/drawing/2014/main" id="{B53DB309-2BDF-B650-8274-96A7643DA476}"/>
              </a:ext>
            </a:extLst>
          </p:cNvPr>
          <p:cNvSpPr>
            <a:spLocks noGrp="1"/>
          </p:cNvSpPr>
          <p:nvPr>
            <p:ph type="sldNum" sz="quarter" idx="5"/>
          </p:nvPr>
        </p:nvSpPr>
        <p:spPr/>
        <p:txBody>
          <a:bodyPr/>
          <a:lstStyle/>
          <a:p>
            <a:fld id="{DA4DEBD5-F5B3-4C78-931F-8F38A05DEC58}" type="slidenum">
              <a:rPr lang="es-ES" smtClean="0"/>
              <a:t>50</a:t>
            </a:fld>
            <a:endParaRPr lang="es-ES"/>
          </a:p>
        </p:txBody>
      </p:sp>
    </p:spTree>
    <p:extLst>
      <p:ext uri="{BB962C8B-B14F-4D97-AF65-F5344CB8AC3E}">
        <p14:creationId xmlns:p14="http://schemas.microsoft.com/office/powerpoint/2010/main" val="502026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82AA-A702-2D50-3C8F-388A10880C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97A4BE-9188-5A42-0F6E-91A37EC450C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505B501-C985-B487-9784-899FD0F7F975}"/>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020BE02A-0BB6-3D53-B0F9-4C1883C4E58F}"/>
              </a:ext>
            </a:extLst>
          </p:cNvPr>
          <p:cNvSpPr>
            <a:spLocks noGrp="1"/>
          </p:cNvSpPr>
          <p:nvPr>
            <p:ph type="sldNum" sz="quarter" idx="5"/>
          </p:nvPr>
        </p:nvSpPr>
        <p:spPr/>
        <p:txBody>
          <a:bodyPr/>
          <a:lstStyle/>
          <a:p>
            <a:fld id="{DA4DEBD5-F5B3-4C78-931F-8F38A05DEC58}" type="slidenum">
              <a:rPr lang="es-ES" smtClean="0"/>
              <a:t>51</a:t>
            </a:fld>
            <a:endParaRPr lang="es-ES"/>
          </a:p>
        </p:txBody>
      </p:sp>
    </p:spTree>
    <p:extLst>
      <p:ext uri="{BB962C8B-B14F-4D97-AF65-F5344CB8AC3E}">
        <p14:creationId xmlns:p14="http://schemas.microsoft.com/office/powerpoint/2010/main" val="1557081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C3BDD-ECBC-E857-71C2-6BCFC97D6A7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E4CD6C-494C-BBBE-B5C6-7BED43774A6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30EB1F-1E9F-2F4F-EF4A-807CDD74FB8A}"/>
              </a:ext>
            </a:extLst>
          </p:cNvPr>
          <p:cNvSpPr>
            <a:spLocks noGrp="1"/>
          </p:cNvSpPr>
          <p:nvPr>
            <p:ph type="body" idx="1"/>
          </p:nvPr>
        </p:nvSpPr>
        <p:spPr/>
        <p:txBody>
          <a:bodyPr/>
          <a:lstStyle/>
          <a:p>
            <a:r>
              <a:rPr lang="es-ES"/>
              <a:t>Estefanía</a:t>
            </a:r>
          </a:p>
        </p:txBody>
      </p:sp>
      <p:sp>
        <p:nvSpPr>
          <p:cNvPr id="4" name="Marcador de número de diapositiva 3">
            <a:extLst>
              <a:ext uri="{FF2B5EF4-FFF2-40B4-BE49-F238E27FC236}">
                <a16:creationId xmlns:a16="http://schemas.microsoft.com/office/drawing/2014/main" id="{E8FE67AF-3B8B-6559-A444-F44F74424B19}"/>
              </a:ext>
            </a:extLst>
          </p:cNvPr>
          <p:cNvSpPr>
            <a:spLocks noGrp="1"/>
          </p:cNvSpPr>
          <p:nvPr>
            <p:ph type="sldNum" sz="quarter" idx="5"/>
          </p:nvPr>
        </p:nvSpPr>
        <p:spPr/>
        <p:txBody>
          <a:bodyPr/>
          <a:lstStyle/>
          <a:p>
            <a:fld id="{DA4DEBD5-F5B3-4C78-931F-8F38A05DEC58}" type="slidenum">
              <a:rPr lang="es-ES" smtClean="0"/>
              <a:t>52</a:t>
            </a:fld>
            <a:endParaRPr lang="es-ES"/>
          </a:p>
        </p:txBody>
      </p:sp>
    </p:spTree>
    <p:extLst>
      <p:ext uri="{BB962C8B-B14F-4D97-AF65-F5344CB8AC3E}">
        <p14:creationId xmlns:p14="http://schemas.microsoft.com/office/powerpoint/2010/main" val="49921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06241-FBAF-29FB-501D-E24B44B919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4FE6DE5-46DA-BA86-A703-065E234D94F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4FEC07E-EC3C-AF28-E0DE-499FB772D6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Estefanía  </a:t>
            </a:r>
          </a:p>
        </p:txBody>
      </p:sp>
      <p:sp>
        <p:nvSpPr>
          <p:cNvPr id="4" name="Marcador de número de diapositiva 3">
            <a:extLst>
              <a:ext uri="{FF2B5EF4-FFF2-40B4-BE49-F238E27FC236}">
                <a16:creationId xmlns:a16="http://schemas.microsoft.com/office/drawing/2014/main" id="{B61DEDF5-1D87-FA77-2C8E-D01120FD4591}"/>
              </a:ext>
            </a:extLst>
          </p:cNvPr>
          <p:cNvSpPr>
            <a:spLocks noGrp="1"/>
          </p:cNvSpPr>
          <p:nvPr>
            <p:ph type="sldNum" sz="quarter" idx="5"/>
          </p:nvPr>
        </p:nvSpPr>
        <p:spPr/>
        <p:txBody>
          <a:bodyPr/>
          <a:lstStyle/>
          <a:p>
            <a:fld id="{DA4DEBD5-F5B3-4C78-931F-8F38A05DEC58}" type="slidenum">
              <a:rPr lang="es-ES" smtClean="0"/>
              <a:t>53</a:t>
            </a:fld>
            <a:endParaRPr lang="es-ES"/>
          </a:p>
        </p:txBody>
      </p:sp>
    </p:spTree>
    <p:extLst>
      <p:ext uri="{BB962C8B-B14F-4D97-AF65-F5344CB8AC3E}">
        <p14:creationId xmlns:p14="http://schemas.microsoft.com/office/powerpoint/2010/main" val="732183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C9061-5812-299B-A9D6-44131FEBF1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3F5140-E9B2-4247-EEA4-E829219632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0584DB3-7E0E-E5AB-97D3-0DF377BFE21A}"/>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5032464D-E98E-D256-E25D-1F8FF17F6560}"/>
              </a:ext>
            </a:extLst>
          </p:cNvPr>
          <p:cNvSpPr>
            <a:spLocks noGrp="1"/>
          </p:cNvSpPr>
          <p:nvPr>
            <p:ph type="sldNum" sz="quarter" idx="5"/>
          </p:nvPr>
        </p:nvSpPr>
        <p:spPr/>
        <p:txBody>
          <a:bodyPr/>
          <a:lstStyle/>
          <a:p>
            <a:fld id="{DA4DEBD5-F5B3-4C78-931F-8F38A05DEC58}" type="slidenum">
              <a:rPr lang="es-ES" smtClean="0"/>
              <a:t>8</a:t>
            </a:fld>
            <a:endParaRPr lang="es-ES"/>
          </a:p>
        </p:txBody>
      </p:sp>
    </p:spTree>
    <p:extLst>
      <p:ext uri="{BB962C8B-B14F-4D97-AF65-F5344CB8AC3E}">
        <p14:creationId xmlns:p14="http://schemas.microsoft.com/office/powerpoint/2010/main" val="4060009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t>Y es </a:t>
            </a:r>
            <a:r>
              <a:rPr lang="en-US" err="1"/>
              <a:t>que</a:t>
            </a:r>
            <a:r>
              <a:rPr lang="en-US"/>
              <a:t>, </a:t>
            </a:r>
            <a:r>
              <a:rPr lang="en-US" err="1"/>
              <a:t>como</a:t>
            </a:r>
            <a:r>
              <a:rPr lang="en-US"/>
              <a:t> </a:t>
            </a:r>
            <a:r>
              <a:rPr lang="en-US" err="1"/>
              <a:t>ya</a:t>
            </a:r>
            <a:r>
              <a:rPr lang="en-US"/>
              <a:t> </a:t>
            </a:r>
            <a:r>
              <a:rPr lang="en-US" err="1"/>
              <a:t>nos</a:t>
            </a:r>
            <a:r>
              <a:rPr lang="en-US"/>
              <a:t> ha adelantado Estefanía, </a:t>
            </a:r>
            <a:r>
              <a:rPr lang="en-US" err="1"/>
              <a:t>aquí</a:t>
            </a:r>
            <a:r>
              <a:rPr lang="en-US"/>
              <a:t> no </a:t>
            </a:r>
            <a:r>
              <a:rPr lang="en-US" err="1"/>
              <a:t>estamos</a:t>
            </a:r>
            <a:r>
              <a:rPr lang="en-US"/>
              <a:t> </a:t>
            </a:r>
            <a:r>
              <a:rPr lang="en-US" err="1"/>
              <a:t>viendo</a:t>
            </a:r>
            <a:r>
              <a:rPr lang="en-US"/>
              <a:t> solo </a:t>
            </a:r>
            <a:r>
              <a:rPr lang="en-US" err="1"/>
              <a:t>una</a:t>
            </a:r>
            <a:r>
              <a:rPr lang="en-US"/>
              <a:t> </a:t>
            </a:r>
            <a:r>
              <a:rPr lang="en-US" err="1"/>
              <a:t>nueva</a:t>
            </a:r>
            <a:r>
              <a:rPr lang="en-US"/>
              <a:t> </a:t>
            </a:r>
            <a:r>
              <a:rPr lang="en-US" err="1"/>
              <a:t>línea</a:t>
            </a:r>
            <a:r>
              <a:rPr lang="en-US"/>
              <a:t> </a:t>
            </a:r>
            <a:r>
              <a:rPr lang="en-US" err="1"/>
              <a:t>comercial</a:t>
            </a:r>
            <a:r>
              <a:rPr lang="en-US"/>
              <a:t> para Alsea. </a:t>
            </a:r>
          </a:p>
          <a:p>
            <a:r>
              <a:rPr lang="en-US" err="1"/>
              <a:t>Aquí</a:t>
            </a:r>
            <a:r>
              <a:rPr lang="en-US"/>
              <a:t> </a:t>
            </a:r>
            <a:r>
              <a:rPr lang="en-US" err="1"/>
              <a:t>estamos</a:t>
            </a:r>
            <a:r>
              <a:rPr lang="en-US"/>
              <a:t> </a:t>
            </a:r>
            <a:r>
              <a:rPr lang="en-US" err="1"/>
              <a:t>viendo</a:t>
            </a:r>
            <a:r>
              <a:rPr lang="en-US"/>
              <a:t> la </a:t>
            </a:r>
            <a:r>
              <a:rPr lang="en-US" err="1"/>
              <a:t>oportunidad</a:t>
            </a:r>
            <a:r>
              <a:rPr lang="en-US"/>
              <a:t> de Alsea de </a:t>
            </a:r>
            <a:r>
              <a:rPr lang="en-US" err="1"/>
              <a:t>actualizarse</a:t>
            </a:r>
            <a:r>
              <a:rPr lang="en-US"/>
              <a:t> al 2026 y </a:t>
            </a:r>
            <a:r>
              <a:rPr lang="en-US" err="1"/>
              <a:t>cubrir</a:t>
            </a:r>
            <a:r>
              <a:rPr lang="en-US"/>
              <a:t> ese </a:t>
            </a:r>
            <a:r>
              <a:rPr lang="en-US" err="1"/>
              <a:t>nicho</a:t>
            </a:r>
            <a:r>
              <a:rPr lang="en-US"/>
              <a:t> de </a:t>
            </a:r>
            <a:r>
              <a:rPr lang="en-US" err="1"/>
              <a:t>consumidores</a:t>
            </a:r>
            <a:r>
              <a:rPr lang="en-US"/>
              <a:t> </a:t>
            </a:r>
            <a:r>
              <a:rPr lang="en-US" err="1"/>
              <a:t>que</a:t>
            </a:r>
            <a:r>
              <a:rPr lang="en-US"/>
              <a:t> </a:t>
            </a:r>
            <a:r>
              <a:rPr lang="en-US" err="1"/>
              <a:t>ya</a:t>
            </a:r>
            <a:r>
              <a:rPr lang="en-US"/>
              <a:t> no </a:t>
            </a:r>
            <a:r>
              <a:rPr lang="en-US" err="1"/>
              <a:t>demandan</a:t>
            </a:r>
            <a:r>
              <a:rPr lang="en-US"/>
              <a:t> comida </a:t>
            </a:r>
            <a:r>
              <a:rPr lang="en-US" err="1"/>
              <a:t>hipercalórica</a:t>
            </a:r>
            <a:r>
              <a:rPr lang="en-US"/>
              <a:t> y </a:t>
            </a:r>
            <a:r>
              <a:rPr lang="en-US" err="1"/>
              <a:t>ultraprocesada</a:t>
            </a:r>
            <a:r>
              <a:rPr lang="en-US"/>
              <a:t>, </a:t>
            </a:r>
            <a:r>
              <a:rPr lang="en-US" err="1"/>
              <a:t>sino</a:t>
            </a:r>
            <a:r>
              <a:rPr lang="en-US"/>
              <a:t> </a:t>
            </a:r>
            <a:r>
              <a:rPr lang="en-US" err="1"/>
              <a:t>opciones</a:t>
            </a:r>
            <a:r>
              <a:rPr lang="en-US"/>
              <a:t> </a:t>
            </a:r>
            <a:r>
              <a:rPr lang="en-US" err="1"/>
              <a:t>saludables</a:t>
            </a:r>
            <a:r>
              <a:rPr lang="en-US"/>
              <a:t>; </a:t>
            </a:r>
          </a:p>
          <a:p>
            <a:r>
              <a:rPr lang="en-US"/>
              <a:t>y a la </a:t>
            </a:r>
            <a:r>
              <a:rPr lang="en-US" err="1"/>
              <a:t>vez</a:t>
            </a:r>
            <a:r>
              <a:rPr lang="en-US"/>
              <a:t> </a:t>
            </a:r>
            <a:r>
              <a:rPr lang="en-US" err="1"/>
              <a:t>abrirse</a:t>
            </a:r>
            <a:r>
              <a:rPr lang="en-US"/>
              <a:t> a </a:t>
            </a:r>
            <a:r>
              <a:rPr lang="en-US" err="1"/>
              <a:t>nuevas</a:t>
            </a:r>
            <a:r>
              <a:rPr lang="en-US"/>
              <a:t> formas de </a:t>
            </a:r>
            <a:r>
              <a:rPr lang="en-US" err="1"/>
              <a:t>llegada</a:t>
            </a:r>
            <a:r>
              <a:rPr lang="en-US"/>
              <a:t> a </a:t>
            </a:r>
            <a:r>
              <a:rPr lang="en-US" err="1"/>
              <a:t>los</a:t>
            </a:r>
            <a:r>
              <a:rPr lang="en-US"/>
              <a:t> </a:t>
            </a:r>
            <a:r>
              <a:rPr lang="en-US" err="1"/>
              <a:t>clientes</a:t>
            </a:r>
            <a:r>
              <a:rPr lang="en-US"/>
              <a:t> con </a:t>
            </a:r>
            <a:r>
              <a:rPr lang="en-US" err="1"/>
              <a:t>los</a:t>
            </a:r>
            <a:r>
              <a:rPr lang="en-US"/>
              <a:t> Food Truck y las </a:t>
            </a:r>
            <a:r>
              <a:rPr lang="en-US" err="1"/>
              <a:t>ventajas</a:t>
            </a:r>
            <a:r>
              <a:rPr lang="en-US"/>
              <a:t> </a:t>
            </a:r>
            <a:r>
              <a:rPr lang="en-US" err="1"/>
              <a:t>que</a:t>
            </a:r>
            <a:r>
              <a:rPr lang="en-US"/>
              <a:t> </a:t>
            </a:r>
            <a:r>
              <a:rPr lang="en-US" err="1"/>
              <a:t>estos</a:t>
            </a:r>
            <a:r>
              <a:rPr lang="en-US"/>
              <a:t> </a:t>
            </a:r>
            <a:r>
              <a:rPr lang="en-US" err="1"/>
              <a:t>proporcionan</a:t>
            </a:r>
            <a:r>
              <a:rPr lang="en-US"/>
              <a:t>.</a:t>
            </a:r>
          </a:p>
          <a:p>
            <a:endParaRPr lang="en-US">
              <a:latin typeface="Calibri"/>
              <a:ea typeface="Calibri"/>
              <a:cs typeface="Calibri"/>
            </a:endParaRPr>
          </a:p>
          <a:p>
            <a:r>
              <a:rPr lang="en-US">
                <a:latin typeface="Calibri"/>
                <a:ea typeface="Calibri"/>
                <a:cs typeface="Calibri"/>
              </a:rPr>
              <a:t>Y es </a:t>
            </a:r>
            <a:r>
              <a:rPr lang="en-US" err="1">
                <a:latin typeface="Calibri"/>
                <a:ea typeface="Calibri"/>
                <a:cs typeface="Calibri"/>
              </a:rPr>
              <a:t>que</a:t>
            </a:r>
            <a:r>
              <a:rPr lang="en-US">
                <a:latin typeface="Calibri"/>
                <a:ea typeface="Calibri"/>
                <a:cs typeface="Calibri"/>
              </a:rPr>
              <a:t> FLOW&amp;FOOD “no solo es comer, es ser </a:t>
            </a:r>
            <a:r>
              <a:rPr lang="en-US" err="1">
                <a:latin typeface="Calibri"/>
                <a:ea typeface="Calibri"/>
                <a:cs typeface="Calibri"/>
              </a:rPr>
              <a:t>parte</a:t>
            </a:r>
            <a:r>
              <a:rPr lang="en-US">
                <a:latin typeface="Calibri"/>
                <a:ea typeface="Calibri"/>
                <a:cs typeface="Calibri"/>
              </a:rPr>
              <a:t> de algo”, es comunidad, es </a:t>
            </a:r>
            <a:r>
              <a:rPr lang="en-US" err="1">
                <a:latin typeface="Calibri"/>
                <a:ea typeface="Calibri"/>
                <a:cs typeface="Calibri"/>
              </a:rPr>
              <a:t>experiencias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recordarás</a:t>
            </a:r>
            <a:r>
              <a:rPr lang="en-US">
                <a:latin typeface="Calibri"/>
                <a:ea typeface="Calibri"/>
                <a:cs typeface="Calibri"/>
              </a:rPr>
              <a:t> </a:t>
            </a:r>
            <a:r>
              <a:rPr lang="en-US" err="1">
                <a:latin typeface="Calibri"/>
                <a:ea typeface="Calibri"/>
                <a:cs typeface="Calibri"/>
              </a:rPr>
              <a:t>toda</a:t>
            </a:r>
            <a:r>
              <a:rPr lang="en-US">
                <a:latin typeface="Calibri"/>
                <a:ea typeface="Calibri"/>
                <a:cs typeface="Calibri"/>
              </a:rPr>
              <a:t> la </a:t>
            </a:r>
            <a:r>
              <a:rPr lang="en-US" err="1">
                <a:latin typeface="Calibri"/>
                <a:ea typeface="Calibri"/>
                <a:cs typeface="Calibri"/>
              </a:rPr>
              <a:t>vida</a:t>
            </a:r>
            <a:r>
              <a:rPr lang="en-US">
                <a:latin typeface="Calibri"/>
                <a:ea typeface="Calibri"/>
                <a:cs typeface="Calibri"/>
              </a:rPr>
              <a:t> </a:t>
            </a:r>
            <a:r>
              <a:rPr lang="en-US" err="1">
                <a:latin typeface="Calibri"/>
                <a:ea typeface="Calibri"/>
                <a:cs typeface="Calibri"/>
              </a:rPr>
              <a:t>porque</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movimiento</a:t>
            </a:r>
            <a:r>
              <a:rPr lang="en-US">
                <a:latin typeface="Calibri"/>
                <a:ea typeface="Calibri"/>
                <a:cs typeface="Calibri"/>
              </a:rPr>
              <a:t> también se come”</a:t>
            </a:r>
          </a:p>
          <a:p>
            <a:r>
              <a:rPr lang="en-US" err="1">
                <a:latin typeface="Calibri"/>
                <a:ea typeface="Calibri"/>
                <a:cs typeface="Calibri"/>
              </a:rPr>
              <a:t>Tenemos</a:t>
            </a:r>
            <a:r>
              <a:rPr lang="en-US">
                <a:latin typeface="Calibri"/>
                <a:ea typeface="Calibri"/>
                <a:cs typeface="Calibri"/>
              </a:rPr>
              <a:t> la vision de </a:t>
            </a:r>
            <a:r>
              <a:rPr lang="en-US" err="1">
                <a:latin typeface="Calibri"/>
                <a:ea typeface="Calibri"/>
                <a:cs typeface="Calibri"/>
              </a:rPr>
              <a:t>proporcionar</a:t>
            </a:r>
            <a:r>
              <a:rPr lang="en-US">
                <a:latin typeface="Calibri"/>
                <a:ea typeface="Calibri"/>
                <a:cs typeface="Calibri"/>
              </a:rPr>
              <a:t> a </a:t>
            </a:r>
            <a:r>
              <a:rPr lang="en-US" err="1">
                <a:latin typeface="Calibri"/>
                <a:ea typeface="Calibri"/>
                <a:cs typeface="Calibri"/>
              </a:rPr>
              <a:t>los</a:t>
            </a:r>
            <a:r>
              <a:rPr lang="en-US">
                <a:latin typeface="Calibri"/>
                <a:ea typeface="Calibri"/>
                <a:cs typeface="Calibri"/>
              </a:rPr>
              <a:t> </a:t>
            </a:r>
            <a:r>
              <a:rPr lang="en-US" err="1">
                <a:latin typeface="Calibri"/>
                <a:ea typeface="Calibri"/>
                <a:cs typeface="Calibri"/>
              </a:rPr>
              <a:t>clientes</a:t>
            </a:r>
            <a:r>
              <a:rPr lang="en-US">
                <a:latin typeface="Calibri"/>
                <a:ea typeface="Calibri"/>
                <a:cs typeface="Calibri"/>
              </a:rPr>
              <a:t> </a:t>
            </a:r>
            <a:r>
              <a:rPr lang="en-US" err="1">
                <a:latin typeface="Calibri"/>
                <a:ea typeface="Calibri"/>
                <a:cs typeface="Calibri"/>
              </a:rPr>
              <a:t>esas</a:t>
            </a:r>
            <a:r>
              <a:rPr lang="en-US">
                <a:latin typeface="Calibri"/>
                <a:ea typeface="Calibri"/>
                <a:cs typeface="Calibri"/>
              </a:rPr>
              <a:t> </a:t>
            </a:r>
            <a:r>
              <a:rPr lang="en-US" err="1">
                <a:latin typeface="Calibri"/>
                <a:ea typeface="Calibri"/>
                <a:cs typeface="Calibri"/>
              </a:rPr>
              <a:t>opciones</a:t>
            </a:r>
            <a:r>
              <a:rPr lang="en-US">
                <a:latin typeface="Calibri"/>
                <a:ea typeface="Calibri"/>
                <a:cs typeface="Calibri"/>
              </a:rPr>
              <a:t> </a:t>
            </a:r>
            <a:r>
              <a:rPr lang="en-US" err="1">
                <a:latin typeface="Calibri"/>
                <a:ea typeface="Calibri"/>
                <a:cs typeface="Calibri"/>
              </a:rPr>
              <a:t>saludables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demandan</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momento</a:t>
            </a:r>
            <a:r>
              <a:rPr lang="en-US">
                <a:latin typeface="Calibri"/>
                <a:ea typeface="Calibri"/>
                <a:cs typeface="Calibri"/>
              </a:rPr>
              <a:t> y </a:t>
            </a:r>
            <a:r>
              <a:rPr lang="en-US" err="1">
                <a:latin typeface="Calibri"/>
                <a:ea typeface="Calibri"/>
                <a:cs typeface="Calibri"/>
              </a:rPr>
              <a:t>lugar</a:t>
            </a:r>
            <a:r>
              <a:rPr lang="en-US">
                <a:latin typeface="Calibri"/>
                <a:ea typeface="Calibri"/>
                <a:cs typeface="Calibri"/>
              </a:rPr>
              <a:t> </a:t>
            </a:r>
            <a:r>
              <a:rPr lang="en-US" err="1">
                <a:latin typeface="Calibri"/>
                <a:ea typeface="Calibri"/>
                <a:cs typeface="Calibri"/>
              </a:rPr>
              <a:t>justo</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las </a:t>
            </a:r>
            <a:r>
              <a:rPr lang="en-US" err="1">
                <a:latin typeface="Calibri"/>
                <a:ea typeface="Calibri"/>
                <a:cs typeface="Calibri"/>
              </a:rPr>
              <a:t>demandan</a:t>
            </a:r>
            <a:r>
              <a:rPr lang="en-US">
                <a:latin typeface="Calibri"/>
                <a:ea typeface="Calibri"/>
                <a:cs typeface="Calibri"/>
              </a:rPr>
              <a:t> y para </a:t>
            </a:r>
            <a:r>
              <a:rPr lang="en-US" err="1">
                <a:latin typeface="Calibri"/>
                <a:ea typeface="Calibri"/>
                <a:cs typeface="Calibri"/>
              </a:rPr>
              <a:t>eso</a:t>
            </a:r>
            <a:r>
              <a:rPr lang="en-US">
                <a:latin typeface="Calibri"/>
                <a:ea typeface="Calibri"/>
                <a:cs typeface="Calibri"/>
              </a:rPr>
              <a:t> la </a:t>
            </a:r>
            <a:r>
              <a:rPr lang="en-US" err="1">
                <a:latin typeface="Calibri"/>
                <a:ea typeface="Calibri"/>
                <a:cs typeface="Calibri"/>
              </a:rPr>
              <a:t>versatilidad</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nos</a:t>
            </a:r>
            <a:r>
              <a:rPr lang="en-US">
                <a:latin typeface="Calibri"/>
                <a:ea typeface="Calibri"/>
                <a:cs typeface="Calibri"/>
              </a:rPr>
              <a:t> da </a:t>
            </a:r>
            <a:r>
              <a:rPr lang="en-US" err="1">
                <a:latin typeface="Calibri"/>
                <a:ea typeface="Calibri"/>
                <a:cs typeface="Calibri"/>
              </a:rPr>
              <a:t>el</a:t>
            </a:r>
            <a:r>
              <a:rPr lang="en-US">
                <a:latin typeface="Calibri"/>
                <a:ea typeface="Calibri"/>
                <a:cs typeface="Calibri"/>
              </a:rPr>
              <a:t> Food Truck es </a:t>
            </a:r>
            <a:r>
              <a:rPr lang="en-US" err="1">
                <a:latin typeface="Calibri"/>
                <a:ea typeface="Calibri"/>
                <a:cs typeface="Calibri"/>
              </a:rPr>
              <a:t>inmejorable</a:t>
            </a:r>
            <a:r>
              <a:rPr lang="en-US">
                <a:latin typeface="Calibri"/>
                <a:ea typeface="Calibri"/>
                <a:cs typeface="Calibri"/>
              </a:rPr>
              <a:t>, y </a:t>
            </a:r>
            <a:r>
              <a:rPr lang="en-US" err="1">
                <a:latin typeface="Calibri"/>
                <a:ea typeface="Calibri"/>
                <a:cs typeface="Calibri"/>
              </a:rPr>
              <a:t>todo</a:t>
            </a:r>
            <a:r>
              <a:rPr lang="en-US">
                <a:latin typeface="Calibri"/>
                <a:ea typeface="Calibri"/>
                <a:cs typeface="Calibri"/>
              </a:rPr>
              <a:t> lo anterior con un alto </a:t>
            </a:r>
            <a:r>
              <a:rPr lang="en-US" err="1">
                <a:latin typeface="Calibri"/>
                <a:ea typeface="Calibri"/>
                <a:cs typeface="Calibri"/>
              </a:rPr>
              <a:t>componente</a:t>
            </a:r>
            <a:r>
              <a:rPr lang="en-US">
                <a:latin typeface="Calibri"/>
                <a:ea typeface="Calibri"/>
                <a:cs typeface="Calibri"/>
              </a:rPr>
              <a:t> de </a:t>
            </a:r>
            <a:r>
              <a:rPr lang="en-US" err="1">
                <a:latin typeface="Calibri"/>
                <a:ea typeface="Calibri"/>
                <a:cs typeface="Calibri"/>
              </a:rPr>
              <a:t>digitalización</a:t>
            </a:r>
            <a:r>
              <a:rPr lang="en-US">
                <a:latin typeface="Calibri"/>
                <a:ea typeface="Calibri"/>
                <a:cs typeface="Calibri"/>
              </a:rPr>
              <a:t>.</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9</a:t>
            </a:fld>
            <a:endParaRPr lang="es-ES"/>
          </a:p>
        </p:txBody>
      </p:sp>
    </p:spTree>
    <p:extLst>
      <p:ext uri="{BB962C8B-B14F-4D97-AF65-F5344CB8AC3E}">
        <p14:creationId xmlns:p14="http://schemas.microsoft.com/office/powerpoint/2010/main" val="3564999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58C1-DAC3-8741-76A7-EB17F9F812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FB9375-6858-C312-1041-52D767648C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2205EA-7BF3-3346-0C39-8C09F463F418}"/>
              </a:ext>
            </a:extLst>
          </p:cNvPr>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latin typeface="Calibri"/>
                <a:ea typeface="Calibri"/>
                <a:cs typeface="Calibri"/>
              </a:rPr>
              <a:t>Y es </a:t>
            </a:r>
            <a:r>
              <a:rPr lang="en-US" err="1">
                <a:latin typeface="Calibri"/>
                <a:ea typeface="Calibri"/>
                <a:cs typeface="Calibri"/>
              </a:rPr>
              <a:t>que</a:t>
            </a:r>
            <a:r>
              <a:rPr lang="en-US">
                <a:latin typeface="Calibri"/>
                <a:ea typeface="Calibri"/>
                <a:cs typeface="Calibri"/>
              </a:rPr>
              <a:t> FLOW&amp;FOOD se </a:t>
            </a:r>
            <a:r>
              <a:rPr lang="en-US" err="1">
                <a:latin typeface="Calibri"/>
                <a:ea typeface="Calibri"/>
                <a:cs typeface="Calibri"/>
              </a:rPr>
              <a:t>caracteriza</a:t>
            </a:r>
            <a:r>
              <a:rPr lang="en-US">
                <a:latin typeface="Calibri"/>
                <a:ea typeface="Calibri"/>
                <a:cs typeface="Calibri"/>
              </a:rPr>
              <a:t> </a:t>
            </a:r>
            <a:r>
              <a:rPr lang="en-US" err="1">
                <a:latin typeface="Calibri"/>
                <a:ea typeface="Calibri"/>
                <a:cs typeface="Calibri"/>
              </a:rPr>
              <a:t>por</a:t>
            </a:r>
            <a:r>
              <a:rPr lang="en-US">
                <a:latin typeface="Calibri"/>
                <a:ea typeface="Calibri"/>
                <a:cs typeface="Calibri"/>
              </a:rPr>
              <a:t> un marketing </a:t>
            </a:r>
            <a:r>
              <a:rPr lang="en-US" err="1">
                <a:latin typeface="Calibri"/>
                <a:ea typeface="Calibri"/>
                <a:cs typeface="Calibri"/>
              </a:rPr>
              <a:t>potente</a:t>
            </a:r>
            <a:r>
              <a:rPr lang="en-US">
                <a:latin typeface="Calibri"/>
                <a:ea typeface="Calibri"/>
                <a:cs typeface="Calibri"/>
              </a:rPr>
              <a:t>, </a:t>
            </a:r>
            <a:r>
              <a:rPr lang="en-US" err="1">
                <a:latin typeface="Calibri"/>
                <a:ea typeface="Calibri"/>
                <a:cs typeface="Calibri"/>
              </a:rPr>
              <a:t>muy</a:t>
            </a:r>
            <a:r>
              <a:rPr lang="en-US">
                <a:latin typeface="Calibri"/>
                <a:ea typeface="Calibri"/>
                <a:cs typeface="Calibri"/>
              </a:rPr>
              <a:t> “</a:t>
            </a:r>
            <a:r>
              <a:rPr lang="en-US" err="1">
                <a:latin typeface="Calibri"/>
                <a:ea typeface="Calibri"/>
                <a:cs typeface="Calibri"/>
              </a:rPr>
              <a:t>instagrameable</a:t>
            </a:r>
            <a:r>
              <a:rPr lang="en-US">
                <a:latin typeface="Calibri"/>
                <a:ea typeface="Calibri"/>
                <a:cs typeface="Calibri"/>
              </a:rPr>
              <a:t>” y </a:t>
            </a:r>
            <a:r>
              <a:rPr lang="en-US" err="1">
                <a:latin typeface="Calibri"/>
                <a:ea typeface="Calibri"/>
                <a:cs typeface="Calibri"/>
              </a:rPr>
              <a:t>acercándose</a:t>
            </a:r>
            <a:r>
              <a:rPr lang="en-US">
                <a:latin typeface="Calibri"/>
                <a:ea typeface="Calibri"/>
                <a:cs typeface="Calibri"/>
              </a:rPr>
              <a:t> al </a:t>
            </a:r>
            <a:r>
              <a:rPr lang="en-US" err="1">
                <a:latin typeface="Calibri"/>
                <a:ea typeface="Calibri"/>
                <a:cs typeface="Calibri"/>
              </a:rPr>
              <a:t>cliente</a:t>
            </a:r>
            <a:r>
              <a:rPr lang="en-US">
                <a:latin typeface="Calibri"/>
                <a:ea typeface="Calibri"/>
                <a:cs typeface="Calibri"/>
              </a:rPr>
              <a:t> </a:t>
            </a:r>
            <a:r>
              <a:rPr lang="en-US" err="1">
                <a:latin typeface="Calibri"/>
                <a:ea typeface="Calibri"/>
                <a:cs typeface="Calibri"/>
              </a:rPr>
              <a:t>estando</a:t>
            </a:r>
            <a:r>
              <a:rPr lang="en-US">
                <a:latin typeface="Calibri"/>
                <a:ea typeface="Calibri"/>
                <a:cs typeface="Calibri"/>
              </a:rPr>
              <a:t> </a:t>
            </a:r>
            <a:r>
              <a:rPr lang="en-US" err="1">
                <a:latin typeface="Calibri"/>
                <a:ea typeface="Calibri"/>
                <a:cs typeface="Calibri"/>
              </a:rPr>
              <a:t>presente</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ubicaciones</a:t>
            </a:r>
            <a:r>
              <a:rPr lang="en-US">
                <a:latin typeface="Calibri"/>
                <a:ea typeface="Calibri"/>
                <a:cs typeface="Calibri"/>
              </a:rPr>
              <a:t> </a:t>
            </a:r>
            <a:r>
              <a:rPr lang="en-US" err="1">
                <a:latin typeface="Calibri"/>
                <a:ea typeface="Calibri"/>
                <a:cs typeface="Calibri"/>
              </a:rPr>
              <a:t>estratégicas</a:t>
            </a:r>
            <a:r>
              <a:rPr lang="en-US">
                <a:latin typeface="Calibri"/>
                <a:ea typeface="Calibri"/>
                <a:cs typeface="Calibri"/>
              </a:rPr>
              <a:t> </a:t>
            </a:r>
            <a:r>
              <a:rPr lang="en-US" err="1">
                <a:latin typeface="Calibri"/>
                <a:ea typeface="Calibri"/>
                <a:cs typeface="Calibri"/>
              </a:rPr>
              <a:t>como</a:t>
            </a:r>
            <a:r>
              <a:rPr lang="en-US">
                <a:latin typeface="Calibri"/>
                <a:ea typeface="Calibri"/>
                <a:cs typeface="Calibri"/>
              </a:rPr>
              <a:t> </a:t>
            </a:r>
            <a:r>
              <a:rPr lang="en-US" err="1">
                <a:latin typeface="Calibri"/>
                <a:ea typeface="Calibri"/>
                <a:cs typeface="Calibri"/>
              </a:rPr>
              <a:t>parques</a:t>
            </a:r>
            <a:r>
              <a:rPr lang="en-US">
                <a:latin typeface="Calibri"/>
                <a:ea typeface="Calibri"/>
                <a:cs typeface="Calibri"/>
              </a:rPr>
              <a:t>, </a:t>
            </a:r>
            <a:r>
              <a:rPr lang="en-US" err="1">
                <a:latin typeface="Calibri"/>
                <a:ea typeface="Calibri"/>
                <a:cs typeface="Calibri"/>
              </a:rPr>
              <a:t>universidades</a:t>
            </a:r>
            <a:r>
              <a:rPr lang="en-US">
                <a:latin typeface="Calibri"/>
                <a:ea typeface="Calibri"/>
                <a:cs typeface="Calibri"/>
              </a:rPr>
              <a:t> o </a:t>
            </a:r>
            <a:r>
              <a:rPr lang="en-US" err="1">
                <a:latin typeface="Calibri"/>
                <a:ea typeface="Calibri"/>
                <a:cs typeface="Calibri"/>
              </a:rPr>
              <a:t>eventos</a:t>
            </a:r>
            <a:r>
              <a:rPr lang="en-US">
                <a:latin typeface="Calibri"/>
                <a:ea typeface="Calibri"/>
                <a:cs typeface="Calibri"/>
              </a:rPr>
              <a:t> </a:t>
            </a:r>
            <a:r>
              <a:rPr lang="en-US" err="1">
                <a:latin typeface="Calibri"/>
                <a:ea typeface="Calibri"/>
                <a:cs typeface="Calibri"/>
              </a:rPr>
              <a:t>deportivos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ayuden</a:t>
            </a:r>
            <a:r>
              <a:rPr lang="en-US">
                <a:latin typeface="Calibri"/>
                <a:ea typeface="Calibri"/>
                <a:cs typeface="Calibri"/>
              </a:rPr>
              <a:t> </a:t>
            </a:r>
            <a:r>
              <a:rPr lang="en-US" err="1">
                <a:latin typeface="Calibri"/>
                <a:ea typeface="Calibri"/>
                <a:cs typeface="Calibri"/>
              </a:rPr>
              <a:t>además</a:t>
            </a:r>
            <a:r>
              <a:rPr lang="en-US">
                <a:latin typeface="Calibri"/>
                <a:ea typeface="Calibri"/>
                <a:cs typeface="Calibri"/>
              </a:rPr>
              <a:t> a </a:t>
            </a:r>
            <a:r>
              <a:rPr lang="en-US" err="1">
                <a:latin typeface="Calibri"/>
                <a:ea typeface="Calibri"/>
                <a:cs typeface="Calibri"/>
              </a:rPr>
              <a:t>reforzar</a:t>
            </a:r>
            <a:r>
              <a:rPr lang="en-US">
                <a:latin typeface="Calibri"/>
                <a:ea typeface="Calibri"/>
                <a:cs typeface="Calibri"/>
              </a:rPr>
              <a:t> la </a:t>
            </a:r>
            <a:r>
              <a:rPr lang="en-US" err="1">
                <a:latin typeface="Calibri"/>
                <a:ea typeface="Calibri"/>
                <a:cs typeface="Calibri"/>
              </a:rPr>
              <a:t>marca</a:t>
            </a:r>
            <a:r>
              <a:rPr lang="en-US">
                <a:latin typeface="Calibri"/>
                <a:ea typeface="Calibri"/>
                <a:cs typeface="Calibri"/>
              </a:rPr>
              <a:t>.</a:t>
            </a:r>
          </a:p>
          <a:p>
            <a:r>
              <a:rPr lang="en-US">
                <a:latin typeface="Calibri"/>
                <a:ea typeface="Calibri"/>
                <a:cs typeface="Calibri"/>
              </a:rPr>
              <a:t>Pero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retail de </a:t>
            </a:r>
            <a:r>
              <a:rPr lang="en-US" err="1">
                <a:latin typeface="Calibri"/>
                <a:ea typeface="Calibri"/>
                <a:cs typeface="Calibri"/>
              </a:rPr>
              <a:t>consumo</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2026 no </a:t>
            </a:r>
            <a:r>
              <a:rPr lang="en-US" err="1">
                <a:latin typeface="Calibri"/>
                <a:ea typeface="Calibri"/>
                <a:cs typeface="Calibri"/>
              </a:rPr>
              <a:t>sirve</a:t>
            </a:r>
            <a:r>
              <a:rPr lang="en-US">
                <a:latin typeface="Calibri"/>
                <a:ea typeface="Calibri"/>
                <a:cs typeface="Calibri"/>
              </a:rPr>
              <a:t> con </a:t>
            </a:r>
            <a:r>
              <a:rPr lang="en-US" err="1">
                <a:latin typeface="Calibri"/>
                <a:ea typeface="Calibri"/>
                <a:cs typeface="Calibri"/>
              </a:rPr>
              <a:t>tener</a:t>
            </a:r>
            <a:r>
              <a:rPr lang="en-US">
                <a:latin typeface="Calibri"/>
                <a:ea typeface="Calibri"/>
                <a:cs typeface="Calibri"/>
              </a:rPr>
              <a:t> un </a:t>
            </a:r>
            <a:r>
              <a:rPr lang="en-US" err="1">
                <a:latin typeface="Calibri"/>
                <a:ea typeface="Calibri"/>
                <a:cs typeface="Calibri"/>
              </a:rPr>
              <a:t>producto</a:t>
            </a:r>
            <a:r>
              <a:rPr lang="en-US">
                <a:latin typeface="Calibri"/>
                <a:ea typeface="Calibri"/>
                <a:cs typeface="Calibri"/>
              </a:rPr>
              <a:t> bonito y </a:t>
            </a:r>
            <a:r>
              <a:rPr lang="en-US" err="1">
                <a:latin typeface="Calibri"/>
                <a:ea typeface="Calibri"/>
                <a:cs typeface="Calibri"/>
              </a:rPr>
              <a:t>proximidad</a:t>
            </a:r>
            <a:r>
              <a:rPr lang="en-US">
                <a:latin typeface="Calibri"/>
                <a:ea typeface="Calibri"/>
                <a:cs typeface="Calibri"/>
              </a:rPr>
              <a:t> al </a:t>
            </a:r>
            <a:r>
              <a:rPr lang="en-US" err="1">
                <a:latin typeface="Calibri"/>
                <a:ea typeface="Calibri"/>
                <a:cs typeface="Calibri"/>
              </a:rPr>
              <a:t>cliente</a:t>
            </a:r>
            <a:r>
              <a:rPr lang="en-US">
                <a:latin typeface="Calibri"/>
                <a:ea typeface="Calibri"/>
                <a:cs typeface="Calibri"/>
              </a:rPr>
              <a:t>, hay </a:t>
            </a:r>
            <a:r>
              <a:rPr lang="en-US" err="1">
                <a:latin typeface="Calibri"/>
                <a:ea typeface="Calibri"/>
                <a:cs typeface="Calibri"/>
              </a:rPr>
              <a:t>que</a:t>
            </a:r>
            <a:r>
              <a:rPr lang="en-US">
                <a:latin typeface="Calibri"/>
                <a:ea typeface="Calibri"/>
                <a:cs typeface="Calibri"/>
              </a:rPr>
              <a:t> saber </a:t>
            </a:r>
            <a:r>
              <a:rPr lang="en-US" err="1">
                <a:latin typeface="Calibri"/>
                <a:ea typeface="Calibri"/>
                <a:cs typeface="Calibri"/>
              </a:rPr>
              <a:t>escuchar</a:t>
            </a:r>
            <a:r>
              <a:rPr lang="en-US">
                <a:latin typeface="Calibri"/>
                <a:ea typeface="Calibri"/>
                <a:cs typeface="Calibri"/>
              </a:rPr>
              <a:t> lo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cliente</a:t>
            </a:r>
            <a:r>
              <a:rPr lang="en-US">
                <a:latin typeface="Calibri"/>
                <a:ea typeface="Calibri"/>
                <a:cs typeface="Calibri"/>
              </a:rPr>
              <a:t> </a:t>
            </a:r>
            <a:r>
              <a:rPr lang="en-US" err="1">
                <a:latin typeface="Calibri"/>
                <a:ea typeface="Calibri"/>
                <a:cs typeface="Calibri"/>
              </a:rPr>
              <a:t>demanda</a:t>
            </a:r>
            <a:r>
              <a:rPr lang="en-US">
                <a:latin typeface="Calibri"/>
                <a:ea typeface="Calibri"/>
                <a:cs typeface="Calibri"/>
              </a:rPr>
              <a:t>, y </a:t>
            </a:r>
            <a:r>
              <a:rPr lang="en-US" err="1">
                <a:latin typeface="Calibri"/>
                <a:ea typeface="Calibri"/>
                <a:cs typeface="Calibri"/>
              </a:rPr>
              <a:t>aquí</a:t>
            </a:r>
            <a:r>
              <a:rPr lang="en-US">
                <a:latin typeface="Calibri"/>
                <a:ea typeface="Calibri"/>
                <a:cs typeface="Calibri"/>
              </a:rPr>
              <a:t> la </a:t>
            </a:r>
            <a:r>
              <a:rPr lang="en-US" err="1">
                <a:latin typeface="Calibri"/>
                <a:ea typeface="Calibri"/>
                <a:cs typeface="Calibri"/>
              </a:rPr>
              <a:t>tecnología</a:t>
            </a:r>
            <a:r>
              <a:rPr lang="en-US">
                <a:latin typeface="Calibri"/>
                <a:ea typeface="Calibri"/>
                <a:cs typeface="Calibri"/>
              </a:rPr>
              <a:t> </a:t>
            </a:r>
            <a:r>
              <a:rPr lang="en-US" err="1">
                <a:latin typeface="Calibri"/>
                <a:ea typeface="Calibri"/>
                <a:cs typeface="Calibri"/>
              </a:rPr>
              <a:t>marca</a:t>
            </a:r>
            <a:r>
              <a:rPr lang="en-US">
                <a:latin typeface="Calibri"/>
                <a:ea typeface="Calibri"/>
                <a:cs typeface="Calibri"/>
              </a:rPr>
              <a:t> la </a:t>
            </a:r>
            <a:r>
              <a:rPr lang="en-US" err="1">
                <a:latin typeface="Calibri"/>
                <a:ea typeface="Calibri"/>
                <a:cs typeface="Calibri"/>
              </a:rPr>
              <a:t>diferencia</a:t>
            </a:r>
            <a:r>
              <a:rPr lang="en-US">
                <a:latin typeface="Calibri"/>
                <a:ea typeface="Calibri"/>
                <a:cs typeface="Calibri"/>
              </a:rPr>
              <a:t> para </a:t>
            </a:r>
            <a:r>
              <a:rPr lang="en-US" err="1">
                <a:latin typeface="Calibri"/>
                <a:ea typeface="Calibri"/>
                <a:cs typeface="Calibri"/>
              </a:rPr>
              <a:t>poder</a:t>
            </a:r>
            <a:r>
              <a:rPr lang="en-US">
                <a:latin typeface="Calibri"/>
                <a:ea typeface="Calibri"/>
                <a:cs typeface="Calibri"/>
              </a:rPr>
              <a:t> </a:t>
            </a:r>
            <a:r>
              <a:rPr lang="en-US" err="1">
                <a:latin typeface="Calibri"/>
                <a:ea typeface="Calibri"/>
                <a:cs typeface="Calibri"/>
              </a:rPr>
              <a:t>ofrecer</a:t>
            </a:r>
            <a:r>
              <a:rPr lang="en-US">
                <a:latin typeface="Calibri"/>
                <a:ea typeface="Calibri"/>
                <a:cs typeface="Calibri"/>
              </a:rPr>
              <a:t> </a:t>
            </a:r>
            <a:r>
              <a:rPr lang="en-US" err="1">
                <a:latin typeface="Calibri"/>
                <a:ea typeface="Calibri"/>
                <a:cs typeface="Calibri"/>
              </a:rPr>
              <a:t>esa</a:t>
            </a:r>
            <a:r>
              <a:rPr lang="en-US">
                <a:latin typeface="Calibri"/>
                <a:ea typeface="Calibri"/>
                <a:cs typeface="Calibri"/>
              </a:rPr>
              <a:t> </a:t>
            </a:r>
            <a:r>
              <a:rPr lang="en-US" err="1">
                <a:latin typeface="Calibri"/>
                <a:ea typeface="Calibri"/>
                <a:cs typeface="Calibri"/>
              </a:rPr>
              <a:t>inmediatez</a:t>
            </a:r>
            <a:r>
              <a:rPr lang="en-US">
                <a:latin typeface="Calibri"/>
                <a:ea typeface="Calibri"/>
                <a:cs typeface="Calibri"/>
              </a:rPr>
              <a:t> a la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ya</a:t>
            </a:r>
            <a:r>
              <a:rPr lang="en-US">
                <a:latin typeface="Calibri"/>
                <a:ea typeface="Calibri"/>
                <a:cs typeface="Calibri"/>
              </a:rPr>
              <a:t> </a:t>
            </a:r>
            <a:r>
              <a:rPr lang="en-US" err="1">
                <a:latin typeface="Calibri"/>
                <a:ea typeface="Calibri"/>
                <a:cs typeface="Calibri"/>
              </a:rPr>
              <a:t>todos</a:t>
            </a:r>
            <a:r>
              <a:rPr lang="en-US">
                <a:latin typeface="Calibri"/>
                <a:ea typeface="Calibri"/>
                <a:cs typeface="Calibri"/>
              </a:rPr>
              <a:t> </a:t>
            </a:r>
            <a:r>
              <a:rPr lang="en-US" err="1">
                <a:latin typeface="Calibri"/>
                <a:ea typeface="Calibri"/>
                <a:cs typeface="Calibri"/>
              </a:rPr>
              <a:t>nos</a:t>
            </a:r>
            <a:r>
              <a:rPr lang="en-US">
                <a:latin typeface="Calibri"/>
                <a:ea typeface="Calibri"/>
                <a:cs typeface="Calibri"/>
              </a:rPr>
              <a:t>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acostumbrado</a:t>
            </a:r>
            <a:r>
              <a:rPr lang="en-US">
                <a:latin typeface="Calibri"/>
                <a:ea typeface="Calibri"/>
                <a:cs typeface="Calibri"/>
              </a:rPr>
              <a:t>, sin </a:t>
            </a:r>
            <a:r>
              <a:rPr lang="en-US" err="1">
                <a:latin typeface="Calibri"/>
                <a:ea typeface="Calibri"/>
                <a:cs typeface="Calibri"/>
              </a:rPr>
              <a:t>dejar</a:t>
            </a:r>
            <a:r>
              <a:rPr lang="en-US">
                <a:latin typeface="Calibri"/>
                <a:ea typeface="Calibri"/>
                <a:cs typeface="Calibri"/>
              </a:rPr>
              <a:t> de </a:t>
            </a:r>
            <a:r>
              <a:rPr lang="en-US" err="1">
                <a:latin typeface="Calibri"/>
                <a:ea typeface="Calibri"/>
                <a:cs typeface="Calibri"/>
              </a:rPr>
              <a:t>lado</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pilar de la </a:t>
            </a:r>
            <a:r>
              <a:rPr lang="en-US" err="1">
                <a:latin typeface="Calibri"/>
                <a:ea typeface="Calibri"/>
                <a:cs typeface="Calibri"/>
              </a:rPr>
              <a:t>sostenibilidad</a:t>
            </a:r>
            <a:r>
              <a:rPr lang="en-US">
                <a:latin typeface="Calibri"/>
                <a:ea typeface="Calibri"/>
                <a:cs typeface="Calibri"/>
              </a:rPr>
              <a:t> tan </a:t>
            </a:r>
            <a:r>
              <a:rPr lang="en-US" err="1">
                <a:latin typeface="Calibri"/>
                <a:ea typeface="Calibri"/>
                <a:cs typeface="Calibri"/>
              </a:rPr>
              <a:t>importante</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medio de la crisis </a:t>
            </a:r>
            <a:r>
              <a:rPr lang="en-US" err="1">
                <a:latin typeface="Calibri"/>
                <a:ea typeface="Calibri"/>
                <a:cs typeface="Calibri"/>
              </a:rPr>
              <a:t>climática</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la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estamos</a:t>
            </a:r>
            <a:r>
              <a:rPr lang="en-US">
                <a:latin typeface="Calibri"/>
                <a:ea typeface="Calibri"/>
                <a:cs typeface="Calibri"/>
              </a:rPr>
              <a:t>.</a:t>
            </a:r>
          </a:p>
          <a:p>
            <a:r>
              <a:rPr lang="en-US">
                <a:latin typeface="Calibri"/>
                <a:ea typeface="Calibri"/>
                <a:cs typeface="Calibri"/>
              </a:rPr>
              <a:t>¿TEMA PARTNERSHIP?</a:t>
            </a:r>
          </a:p>
          <a:p>
            <a:endParaRPr lang="en-US">
              <a:latin typeface="Calibri"/>
              <a:ea typeface="Calibri"/>
              <a:cs typeface="Calibri"/>
            </a:endParaRPr>
          </a:p>
          <a:p>
            <a:r>
              <a:rPr lang="en-US">
                <a:latin typeface="Calibri"/>
                <a:ea typeface="Calibri"/>
                <a:cs typeface="Calibri"/>
              </a:rPr>
              <a:t>Y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querido</a:t>
            </a:r>
            <a:r>
              <a:rPr lang="en-US">
                <a:latin typeface="Calibri"/>
                <a:ea typeface="Calibri"/>
                <a:cs typeface="Calibri"/>
              </a:rPr>
              <a:t> </a:t>
            </a:r>
            <a:r>
              <a:rPr lang="en-US" err="1">
                <a:latin typeface="Calibri"/>
                <a:ea typeface="Calibri"/>
                <a:cs typeface="Calibri"/>
              </a:rPr>
              <a:t>ilustrar</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buyer-persona de FLOW&amp;FOOD </a:t>
            </a:r>
            <a:r>
              <a:rPr lang="en-US" err="1">
                <a:latin typeface="Calibri"/>
                <a:ea typeface="Calibri"/>
                <a:cs typeface="Calibri"/>
              </a:rPr>
              <a:t>en</a:t>
            </a:r>
            <a:r>
              <a:rPr lang="en-US">
                <a:latin typeface="Calibri"/>
                <a:ea typeface="Calibri"/>
                <a:cs typeface="Calibri"/>
              </a:rPr>
              <a:t> la </a:t>
            </a:r>
            <a:r>
              <a:rPr lang="en-US" err="1">
                <a:latin typeface="Calibri"/>
                <a:ea typeface="Calibri"/>
                <a:cs typeface="Calibri"/>
              </a:rPr>
              <a:t>figura</a:t>
            </a:r>
            <a:r>
              <a:rPr lang="en-US">
                <a:latin typeface="Calibri"/>
                <a:ea typeface="Calibri"/>
                <a:cs typeface="Calibri"/>
              </a:rPr>
              <a:t> de “Ana la </a:t>
            </a:r>
            <a:r>
              <a:rPr lang="en-US" err="1">
                <a:latin typeface="Calibri"/>
                <a:ea typeface="Calibri"/>
                <a:cs typeface="Calibri"/>
              </a:rPr>
              <a:t>activa</a:t>
            </a:r>
            <a:r>
              <a:rPr lang="en-US">
                <a:latin typeface="Calibri"/>
                <a:ea typeface="Calibri"/>
                <a:cs typeface="Calibri"/>
              </a:rPr>
              <a:t>”, millennial, </a:t>
            </a:r>
            <a:r>
              <a:rPr lang="en-US" err="1">
                <a:latin typeface="Calibri"/>
                <a:ea typeface="Calibri"/>
                <a:cs typeface="Calibri"/>
              </a:rPr>
              <a:t>urbanita</a:t>
            </a:r>
            <a:r>
              <a:rPr lang="en-US">
                <a:latin typeface="Calibri"/>
                <a:ea typeface="Calibri"/>
                <a:cs typeface="Calibri"/>
              </a:rPr>
              <a:t>, </a:t>
            </a:r>
            <a:r>
              <a:rPr lang="en-US" err="1">
                <a:latin typeface="Calibri"/>
                <a:ea typeface="Calibri"/>
                <a:cs typeface="Calibri"/>
              </a:rPr>
              <a:t>deportista</a:t>
            </a:r>
            <a:r>
              <a:rPr lang="en-US">
                <a:latin typeface="Calibri"/>
                <a:ea typeface="Calibri"/>
                <a:cs typeface="Calibri"/>
              </a:rPr>
              <a:t> habitual y health-conscious, </a:t>
            </a:r>
            <a:r>
              <a:rPr lang="en-US" err="1">
                <a:latin typeface="Calibri"/>
                <a:ea typeface="Calibri"/>
                <a:cs typeface="Calibri"/>
              </a:rPr>
              <a:t>activa</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RRSS y </a:t>
            </a:r>
            <a:r>
              <a:rPr lang="en-US" err="1">
                <a:latin typeface="Calibri"/>
                <a:ea typeface="Calibri"/>
                <a:cs typeface="Calibri"/>
              </a:rPr>
              <a:t>que</a:t>
            </a:r>
            <a:r>
              <a:rPr lang="en-US">
                <a:latin typeface="Calibri"/>
                <a:ea typeface="Calibri"/>
                <a:cs typeface="Calibri"/>
              </a:rPr>
              <a:t> no </a:t>
            </a:r>
            <a:r>
              <a:rPr lang="en-US" err="1">
                <a:latin typeface="Calibri"/>
                <a:ea typeface="Calibri"/>
                <a:cs typeface="Calibri"/>
              </a:rPr>
              <a:t>va</a:t>
            </a:r>
            <a:r>
              <a:rPr lang="en-US">
                <a:latin typeface="Calibri"/>
                <a:ea typeface="Calibri"/>
                <a:cs typeface="Calibri"/>
              </a:rPr>
              <a:t> a </a:t>
            </a:r>
            <a:r>
              <a:rPr lang="en-US" err="1">
                <a:latin typeface="Calibri"/>
                <a:ea typeface="Calibri"/>
                <a:cs typeface="Calibri"/>
              </a:rPr>
              <a:t>ningún</a:t>
            </a:r>
            <a:r>
              <a:rPr lang="en-US">
                <a:latin typeface="Calibri"/>
                <a:ea typeface="Calibri"/>
                <a:cs typeface="Calibri"/>
              </a:rPr>
              <a:t> </a:t>
            </a:r>
            <a:r>
              <a:rPr lang="en-US" err="1">
                <a:latin typeface="Calibri"/>
                <a:ea typeface="Calibri"/>
                <a:cs typeface="Calibri"/>
              </a:rPr>
              <a:t>lado</a:t>
            </a:r>
            <a:r>
              <a:rPr lang="en-US">
                <a:latin typeface="Calibri"/>
                <a:ea typeface="Calibri"/>
                <a:cs typeface="Calibri"/>
              </a:rPr>
              <a:t> sin </a:t>
            </a:r>
            <a:r>
              <a:rPr lang="en-US" err="1">
                <a:latin typeface="Calibri"/>
                <a:ea typeface="Calibri"/>
                <a:cs typeface="Calibri"/>
              </a:rPr>
              <a:t>su</a:t>
            </a:r>
            <a:r>
              <a:rPr lang="en-US">
                <a:latin typeface="Calibri"/>
                <a:ea typeface="Calibri"/>
                <a:cs typeface="Calibri"/>
              </a:rPr>
              <a:t> inseparable XXX (¿</a:t>
            </a:r>
            <a:r>
              <a:rPr lang="en-US">
                <a:latin typeface="Calibri"/>
                <a:ea typeface="Calibri"/>
                <a:cs typeface="Calibri"/>
                <a:sym typeface="Wingdings" panose="05000000000000000000" pitchFamily="2" charset="2"/>
              </a:rPr>
              <a:t>NOMBRE DE PERRO?)</a:t>
            </a:r>
            <a:endParaRPr lang="es-ES" sz="1200" noProof="0">
              <a:solidFill>
                <a:srgbClr val="005782"/>
              </a:solidFill>
              <a:latin typeface="Fira Sans" panose="020B0503050000020004" pitchFamily="34" charset="0"/>
            </a:endParaRPr>
          </a:p>
          <a:p>
            <a:endParaRPr lang="en-US">
              <a:latin typeface="Calibri"/>
              <a:ea typeface="Calibri"/>
              <a:cs typeface="Calibri"/>
            </a:endParaRPr>
          </a:p>
        </p:txBody>
      </p:sp>
      <p:sp>
        <p:nvSpPr>
          <p:cNvPr id="4" name="Marcador de número de diapositiva 3">
            <a:extLst>
              <a:ext uri="{FF2B5EF4-FFF2-40B4-BE49-F238E27FC236}">
                <a16:creationId xmlns:a16="http://schemas.microsoft.com/office/drawing/2014/main" id="{2EF99C6D-7D9E-E3EA-5C94-B97A9BC0228C}"/>
              </a:ext>
            </a:extLst>
          </p:cNvPr>
          <p:cNvSpPr>
            <a:spLocks noGrp="1"/>
          </p:cNvSpPr>
          <p:nvPr>
            <p:ph type="sldNum" sz="quarter" idx="5"/>
          </p:nvPr>
        </p:nvSpPr>
        <p:spPr/>
        <p:txBody>
          <a:bodyPr/>
          <a:lstStyle/>
          <a:p>
            <a:fld id="{DA4DEBD5-F5B3-4C78-931F-8F38A05DEC58}" type="slidenum">
              <a:rPr lang="es-ES" smtClean="0"/>
              <a:t>10</a:t>
            </a:fld>
            <a:endParaRPr lang="es-ES"/>
          </a:p>
        </p:txBody>
      </p:sp>
    </p:spTree>
    <p:extLst>
      <p:ext uri="{BB962C8B-B14F-4D97-AF65-F5344CB8AC3E}">
        <p14:creationId xmlns:p14="http://schemas.microsoft.com/office/powerpoint/2010/main" val="216315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60B30-2441-6159-E60F-29BE2AA6EB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76D0C3B-003A-794D-22FD-8574D8D71F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5A5CAB-457D-BE6F-7285-1F0A4728B929}"/>
              </a:ext>
            </a:extLst>
          </p:cNvPr>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latin typeface="Calibri"/>
                <a:ea typeface="Calibri"/>
                <a:cs typeface="Calibri"/>
              </a:rPr>
              <a:t>Como es </a:t>
            </a:r>
            <a:r>
              <a:rPr lang="en-US" err="1">
                <a:latin typeface="Calibri"/>
                <a:ea typeface="Calibri"/>
                <a:cs typeface="Calibri"/>
              </a:rPr>
              <a:t>lógico</a:t>
            </a:r>
            <a:r>
              <a:rPr lang="en-US">
                <a:latin typeface="Calibri"/>
                <a:ea typeface="Calibri"/>
                <a:cs typeface="Calibri"/>
              </a:rPr>
              <a:t>, </a:t>
            </a:r>
            <a:r>
              <a:rPr lang="en-US" err="1">
                <a:latin typeface="Calibri"/>
                <a:ea typeface="Calibri"/>
                <a:cs typeface="Calibri"/>
              </a:rPr>
              <a:t>una</a:t>
            </a:r>
            <a:r>
              <a:rPr lang="en-US">
                <a:latin typeface="Calibri"/>
                <a:ea typeface="Calibri"/>
                <a:cs typeface="Calibri"/>
              </a:rPr>
              <a:t> </a:t>
            </a:r>
            <a:r>
              <a:rPr lang="en-US" err="1">
                <a:latin typeface="Calibri"/>
                <a:ea typeface="Calibri"/>
                <a:cs typeface="Calibri"/>
              </a:rPr>
              <a:t>nueva</a:t>
            </a:r>
            <a:r>
              <a:rPr lang="en-US">
                <a:latin typeface="Calibri"/>
                <a:ea typeface="Calibri"/>
                <a:cs typeface="Calibri"/>
              </a:rPr>
              <a:t> </a:t>
            </a:r>
            <a:r>
              <a:rPr lang="en-US" err="1">
                <a:latin typeface="Calibri"/>
                <a:ea typeface="Calibri"/>
                <a:cs typeface="Calibri"/>
              </a:rPr>
              <a:t>línea</a:t>
            </a:r>
            <a:r>
              <a:rPr lang="en-US">
                <a:latin typeface="Calibri"/>
                <a:ea typeface="Calibri"/>
                <a:cs typeface="Calibri"/>
              </a:rPr>
              <a:t> de </a:t>
            </a:r>
            <a:r>
              <a:rPr lang="en-US" err="1">
                <a:latin typeface="Calibri"/>
                <a:ea typeface="Calibri"/>
                <a:cs typeface="Calibri"/>
              </a:rPr>
              <a:t>negocio</a:t>
            </a:r>
            <a:r>
              <a:rPr lang="en-US">
                <a:latin typeface="Calibri"/>
                <a:ea typeface="Calibri"/>
                <a:cs typeface="Calibri"/>
              </a:rPr>
              <a:t> y </a:t>
            </a:r>
            <a:r>
              <a:rPr lang="en-US" err="1">
                <a:latin typeface="Calibri"/>
                <a:ea typeface="Calibri"/>
                <a:cs typeface="Calibri"/>
              </a:rPr>
              <a:t>una</a:t>
            </a:r>
            <a:r>
              <a:rPr lang="en-US">
                <a:latin typeface="Calibri"/>
                <a:ea typeface="Calibri"/>
                <a:cs typeface="Calibri"/>
              </a:rPr>
              <a:t> </a:t>
            </a:r>
            <a:r>
              <a:rPr lang="en-US" err="1">
                <a:latin typeface="Calibri"/>
                <a:ea typeface="Calibri"/>
                <a:cs typeface="Calibri"/>
              </a:rPr>
              <a:t>nueva</a:t>
            </a:r>
            <a:r>
              <a:rPr lang="en-US">
                <a:latin typeface="Calibri"/>
                <a:ea typeface="Calibri"/>
                <a:cs typeface="Calibri"/>
              </a:rPr>
              <a:t> </a:t>
            </a:r>
            <a:r>
              <a:rPr lang="en-US" err="1">
                <a:latin typeface="Calibri"/>
                <a:ea typeface="Calibri"/>
                <a:cs typeface="Calibri"/>
              </a:rPr>
              <a:t>marca</a:t>
            </a:r>
            <a:r>
              <a:rPr lang="en-US">
                <a:latin typeface="Calibri"/>
                <a:ea typeface="Calibri"/>
                <a:cs typeface="Calibri"/>
              </a:rPr>
              <a:t> </a:t>
            </a:r>
            <a:r>
              <a:rPr lang="en-US" err="1">
                <a:latin typeface="Calibri"/>
                <a:ea typeface="Calibri"/>
                <a:cs typeface="Calibri"/>
              </a:rPr>
              <a:t>como</a:t>
            </a:r>
            <a:r>
              <a:rPr lang="en-US">
                <a:latin typeface="Calibri"/>
                <a:ea typeface="Calibri"/>
                <a:cs typeface="Calibri"/>
              </a:rPr>
              <a:t> FLOW&amp;FOOD no se </a:t>
            </a:r>
            <a:r>
              <a:rPr lang="en-US" err="1">
                <a:latin typeface="Calibri"/>
                <a:ea typeface="Calibri"/>
                <a:cs typeface="Calibri"/>
              </a:rPr>
              <a:t>construye</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un día. </a:t>
            </a:r>
            <a:r>
              <a:rPr lang="en-US" err="1">
                <a:latin typeface="Calibri"/>
                <a:ea typeface="Calibri"/>
                <a:cs typeface="Calibri"/>
              </a:rPr>
              <a:t>Teniendo</a:t>
            </a:r>
            <a:r>
              <a:rPr lang="en-US">
                <a:latin typeface="Calibri"/>
                <a:ea typeface="Calibri"/>
                <a:cs typeface="Calibri"/>
              </a:rPr>
              <a:t> claro </a:t>
            </a:r>
            <a:r>
              <a:rPr lang="en-US" err="1">
                <a:latin typeface="Calibri"/>
                <a:ea typeface="Calibri"/>
                <a:cs typeface="Calibri"/>
              </a:rPr>
              <a:t>el</a:t>
            </a:r>
            <a:r>
              <a:rPr lang="en-US">
                <a:latin typeface="Calibri"/>
                <a:ea typeface="Calibri"/>
                <a:cs typeface="Calibri"/>
              </a:rPr>
              <a:t> rumbo,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ido</a:t>
            </a:r>
            <a:r>
              <a:rPr lang="en-US">
                <a:latin typeface="Calibri"/>
                <a:ea typeface="Calibri"/>
                <a:cs typeface="Calibri"/>
              </a:rPr>
              <a:t> </a:t>
            </a:r>
            <a:r>
              <a:rPr lang="en-US" err="1">
                <a:latin typeface="Calibri"/>
                <a:ea typeface="Calibri"/>
                <a:cs typeface="Calibri"/>
              </a:rPr>
              <a:t>mencionando</a:t>
            </a:r>
            <a:r>
              <a:rPr lang="en-US">
                <a:latin typeface="Calibri"/>
                <a:ea typeface="Calibri"/>
                <a:cs typeface="Calibri"/>
              </a:rPr>
              <a:t> </a:t>
            </a:r>
            <a:r>
              <a:rPr lang="en-US" err="1">
                <a:latin typeface="Calibri"/>
                <a:ea typeface="Calibri"/>
                <a:cs typeface="Calibri"/>
              </a:rPr>
              <a:t>muchas</a:t>
            </a:r>
            <a:r>
              <a:rPr lang="en-US">
                <a:latin typeface="Calibri"/>
                <a:ea typeface="Calibri"/>
                <a:cs typeface="Calibri"/>
              </a:rPr>
              <a:t> </a:t>
            </a:r>
            <a:r>
              <a:rPr lang="en-US" err="1">
                <a:latin typeface="Calibri"/>
                <a:ea typeface="Calibri"/>
                <a:cs typeface="Calibri"/>
              </a:rPr>
              <a:t>iniciativas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irán</a:t>
            </a:r>
            <a:r>
              <a:rPr lang="en-US">
                <a:latin typeface="Calibri"/>
                <a:ea typeface="Calibri"/>
                <a:cs typeface="Calibri"/>
              </a:rPr>
              <a:t> </a:t>
            </a:r>
            <a:r>
              <a:rPr lang="en-US" err="1">
                <a:latin typeface="Calibri"/>
                <a:ea typeface="Calibri"/>
                <a:cs typeface="Calibri"/>
              </a:rPr>
              <a:t>conformando</a:t>
            </a:r>
            <a:r>
              <a:rPr lang="en-US">
                <a:latin typeface="Calibri"/>
                <a:ea typeface="Calibri"/>
                <a:cs typeface="Calibri"/>
              </a:rPr>
              <a:t> lo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será</a:t>
            </a:r>
            <a:r>
              <a:rPr lang="en-US">
                <a:latin typeface="Calibri"/>
                <a:ea typeface="Calibri"/>
                <a:cs typeface="Calibri"/>
              </a:rPr>
              <a:t> FLOW&amp;FOOD, </a:t>
            </a:r>
            <a:r>
              <a:rPr lang="en-US" err="1">
                <a:latin typeface="Calibri"/>
                <a:ea typeface="Calibri"/>
                <a:cs typeface="Calibri"/>
              </a:rPr>
              <a:t>pero</a:t>
            </a:r>
            <a:r>
              <a:rPr lang="en-US">
                <a:latin typeface="Calibri"/>
                <a:ea typeface="Calibri"/>
                <a:cs typeface="Calibri"/>
              </a:rPr>
              <a:t> </a:t>
            </a:r>
            <a:r>
              <a:rPr lang="en-US" err="1">
                <a:latin typeface="Calibri"/>
                <a:ea typeface="Calibri"/>
                <a:cs typeface="Calibri"/>
              </a:rPr>
              <a:t>algunas</a:t>
            </a:r>
            <a:r>
              <a:rPr lang="en-US">
                <a:latin typeface="Calibri"/>
                <a:ea typeface="Calibri"/>
                <a:cs typeface="Calibri"/>
              </a:rPr>
              <a:t> de </a:t>
            </a:r>
            <a:r>
              <a:rPr lang="en-US" err="1">
                <a:latin typeface="Calibri"/>
                <a:ea typeface="Calibri"/>
                <a:cs typeface="Calibri"/>
              </a:rPr>
              <a:t>estas</a:t>
            </a:r>
            <a:r>
              <a:rPr lang="en-US">
                <a:latin typeface="Calibri"/>
                <a:ea typeface="Calibri"/>
                <a:cs typeface="Calibri"/>
              </a:rPr>
              <a:t> </a:t>
            </a:r>
            <a:r>
              <a:rPr lang="en-US" err="1">
                <a:latin typeface="Calibri"/>
                <a:ea typeface="Calibri"/>
                <a:cs typeface="Calibri"/>
              </a:rPr>
              <a:t>iniciativas</a:t>
            </a:r>
            <a:r>
              <a:rPr lang="en-US">
                <a:latin typeface="Calibri"/>
                <a:ea typeface="Calibri"/>
                <a:cs typeface="Calibri"/>
              </a:rPr>
              <a:t> son </a:t>
            </a:r>
            <a:r>
              <a:rPr lang="en-US" err="1">
                <a:latin typeface="Calibri"/>
                <a:ea typeface="Calibri"/>
                <a:cs typeface="Calibri"/>
              </a:rPr>
              <a:t>más</a:t>
            </a:r>
            <a:r>
              <a:rPr lang="en-US">
                <a:latin typeface="Calibri"/>
                <a:ea typeface="Calibri"/>
                <a:cs typeface="Calibri"/>
              </a:rPr>
              <a:t> </a:t>
            </a:r>
            <a:r>
              <a:rPr lang="en-US" err="1">
                <a:latin typeface="Calibri"/>
                <a:ea typeface="Calibri"/>
                <a:cs typeface="Calibri"/>
              </a:rPr>
              <a:t>urgentes</a:t>
            </a:r>
            <a:r>
              <a:rPr lang="en-US">
                <a:latin typeface="Calibri"/>
                <a:ea typeface="Calibri"/>
                <a:cs typeface="Calibri"/>
              </a:rPr>
              <a:t> y </a:t>
            </a:r>
            <a:r>
              <a:rPr lang="en-US" err="1">
                <a:latin typeface="Calibri"/>
                <a:ea typeface="Calibri"/>
                <a:cs typeface="Calibri"/>
              </a:rPr>
              <a:t>otras</a:t>
            </a:r>
            <a:r>
              <a:rPr lang="en-US">
                <a:latin typeface="Calibri"/>
                <a:ea typeface="Calibri"/>
                <a:cs typeface="Calibri"/>
              </a:rPr>
              <a:t> </a:t>
            </a:r>
            <a:r>
              <a:rPr lang="en-US" err="1">
                <a:latin typeface="Calibri"/>
                <a:ea typeface="Calibri"/>
                <a:cs typeface="Calibri"/>
              </a:rPr>
              <a:t>implican</a:t>
            </a:r>
            <a:r>
              <a:rPr lang="en-US">
                <a:latin typeface="Calibri"/>
                <a:ea typeface="Calibri"/>
                <a:cs typeface="Calibri"/>
              </a:rPr>
              <a:t> un </a:t>
            </a:r>
            <a:r>
              <a:rPr lang="en-US" err="1">
                <a:latin typeface="Calibri"/>
                <a:ea typeface="Calibri"/>
                <a:cs typeface="Calibri"/>
              </a:rPr>
              <a:t>esfuerzo</a:t>
            </a:r>
            <a:r>
              <a:rPr lang="en-US">
                <a:latin typeface="Calibri"/>
                <a:ea typeface="Calibri"/>
                <a:cs typeface="Calibri"/>
              </a:rPr>
              <a:t> mayor, </a:t>
            </a:r>
            <a:r>
              <a:rPr lang="en-US" err="1">
                <a:latin typeface="Calibri"/>
                <a:ea typeface="Calibri"/>
                <a:cs typeface="Calibri"/>
              </a:rPr>
              <a:t>así</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lo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hecho</a:t>
            </a:r>
            <a:r>
              <a:rPr lang="en-US">
                <a:latin typeface="Calibri"/>
                <a:ea typeface="Calibri"/>
                <a:cs typeface="Calibri"/>
              </a:rPr>
              <a:t> es </a:t>
            </a:r>
            <a:r>
              <a:rPr lang="en-US" err="1">
                <a:latin typeface="Calibri"/>
                <a:ea typeface="Calibri"/>
                <a:cs typeface="Calibri"/>
              </a:rPr>
              <a:t>agruparlas</a:t>
            </a:r>
            <a:r>
              <a:rPr lang="en-US">
                <a:latin typeface="Calibri"/>
                <a:ea typeface="Calibri"/>
                <a:cs typeface="Calibri"/>
              </a:rPr>
              <a:t>, </a:t>
            </a:r>
            <a:r>
              <a:rPr lang="en-US" err="1">
                <a:latin typeface="Calibri"/>
                <a:ea typeface="Calibri"/>
                <a:cs typeface="Calibri"/>
              </a:rPr>
              <a:t>clasificarlas</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función</a:t>
            </a:r>
            <a:r>
              <a:rPr lang="en-US">
                <a:latin typeface="Calibri"/>
                <a:ea typeface="Calibri"/>
                <a:cs typeface="Calibri"/>
              </a:rPr>
              <a:t> de </a:t>
            </a:r>
            <a:r>
              <a:rPr lang="en-US" err="1">
                <a:latin typeface="Calibri"/>
                <a:ea typeface="Calibri"/>
                <a:cs typeface="Calibri"/>
              </a:rPr>
              <a:t>su</a:t>
            </a:r>
            <a:r>
              <a:rPr lang="en-US">
                <a:latin typeface="Calibri"/>
                <a:ea typeface="Calibri"/>
                <a:cs typeface="Calibri"/>
              </a:rPr>
              <a:t> </a:t>
            </a:r>
            <a:r>
              <a:rPr lang="en-US" err="1">
                <a:latin typeface="Calibri"/>
                <a:ea typeface="Calibri"/>
                <a:cs typeface="Calibri"/>
              </a:rPr>
              <a:t>impacto</a:t>
            </a:r>
            <a:r>
              <a:rPr lang="en-US">
                <a:latin typeface="Calibri"/>
                <a:ea typeface="Calibri"/>
                <a:cs typeface="Calibri"/>
              </a:rPr>
              <a:t> y </a:t>
            </a:r>
            <a:r>
              <a:rPr lang="en-US" err="1">
                <a:latin typeface="Calibri"/>
                <a:ea typeface="Calibri"/>
                <a:cs typeface="Calibri"/>
              </a:rPr>
              <a:t>esfuerzo</a:t>
            </a:r>
            <a:r>
              <a:rPr lang="en-US">
                <a:latin typeface="Calibri"/>
                <a:ea typeface="Calibri"/>
                <a:cs typeface="Calibri"/>
              </a:rPr>
              <a:t> y </a:t>
            </a:r>
            <a:r>
              <a:rPr lang="en-US" err="1">
                <a:latin typeface="Calibri"/>
                <a:ea typeface="Calibri"/>
                <a:cs typeface="Calibri"/>
              </a:rPr>
              <a:t>plantear</a:t>
            </a:r>
            <a:r>
              <a:rPr lang="en-US">
                <a:latin typeface="Calibri"/>
                <a:ea typeface="Calibri"/>
                <a:cs typeface="Calibri"/>
              </a:rPr>
              <a:t> a alto </a:t>
            </a:r>
            <a:r>
              <a:rPr lang="en-US" err="1">
                <a:latin typeface="Calibri"/>
                <a:ea typeface="Calibri"/>
                <a:cs typeface="Calibri"/>
              </a:rPr>
              <a:t>nivel</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plan para </a:t>
            </a:r>
            <a:r>
              <a:rPr lang="en-US" err="1">
                <a:latin typeface="Calibri"/>
                <a:ea typeface="Calibri"/>
                <a:cs typeface="Calibri"/>
              </a:rPr>
              <a:t>poner</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marcha</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éxito</a:t>
            </a:r>
            <a:r>
              <a:rPr lang="en-US">
                <a:latin typeface="Calibri"/>
                <a:ea typeface="Calibri"/>
                <a:cs typeface="Calibri"/>
              </a:rPr>
              <a:t> </a:t>
            </a:r>
            <a:r>
              <a:rPr lang="en-US" err="1">
                <a:latin typeface="Calibri"/>
                <a:ea typeface="Calibri"/>
                <a:cs typeface="Calibri"/>
              </a:rPr>
              <a:t>comercial</a:t>
            </a:r>
            <a:r>
              <a:rPr lang="en-US">
                <a:latin typeface="Calibri"/>
                <a:ea typeface="Calibri"/>
                <a:cs typeface="Calibri"/>
              </a:rPr>
              <a:t> de Alsea </a:t>
            </a:r>
            <a:r>
              <a:rPr lang="en-US" err="1">
                <a:latin typeface="Calibri"/>
                <a:ea typeface="Calibri"/>
                <a:cs typeface="Calibri"/>
              </a:rPr>
              <a:t>en</a:t>
            </a:r>
            <a:r>
              <a:rPr lang="en-US">
                <a:latin typeface="Calibri"/>
                <a:ea typeface="Calibri"/>
                <a:cs typeface="Calibri"/>
              </a:rPr>
              <a:t> 2026, FLOW&amp;FOOD.</a:t>
            </a:r>
          </a:p>
        </p:txBody>
      </p:sp>
      <p:sp>
        <p:nvSpPr>
          <p:cNvPr id="4" name="Marcador de número de diapositiva 3">
            <a:extLst>
              <a:ext uri="{FF2B5EF4-FFF2-40B4-BE49-F238E27FC236}">
                <a16:creationId xmlns:a16="http://schemas.microsoft.com/office/drawing/2014/main" id="{3094FB1E-CF1D-FAFB-3F45-91781145D847}"/>
              </a:ext>
            </a:extLst>
          </p:cNvPr>
          <p:cNvSpPr>
            <a:spLocks noGrp="1"/>
          </p:cNvSpPr>
          <p:nvPr>
            <p:ph type="sldNum" sz="quarter" idx="5"/>
          </p:nvPr>
        </p:nvSpPr>
        <p:spPr/>
        <p:txBody>
          <a:bodyPr/>
          <a:lstStyle/>
          <a:p>
            <a:fld id="{DA4DEBD5-F5B3-4C78-931F-8F38A05DEC58}" type="slidenum">
              <a:rPr lang="es-ES" smtClean="0"/>
              <a:t>11</a:t>
            </a:fld>
            <a:endParaRPr lang="es-ES"/>
          </a:p>
        </p:txBody>
      </p:sp>
    </p:spTree>
    <p:extLst>
      <p:ext uri="{BB962C8B-B14F-4D97-AF65-F5344CB8AC3E}">
        <p14:creationId xmlns:p14="http://schemas.microsoft.com/office/powerpoint/2010/main" val="295375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Juan</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13</a:t>
            </a:fld>
            <a:endParaRPr lang="es-ES"/>
          </a:p>
        </p:txBody>
      </p:sp>
    </p:spTree>
    <p:extLst>
      <p:ext uri="{BB962C8B-B14F-4D97-AF65-F5344CB8AC3E}">
        <p14:creationId xmlns:p14="http://schemas.microsoft.com/office/powerpoint/2010/main" val="347195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6F136-A6CA-3572-DCE5-F4CE34019B8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A98662-24BD-0F1A-B15F-097EFF415A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01C809-DE76-7820-391D-818B2B675869}"/>
              </a:ext>
            </a:extLst>
          </p:cNvPr>
          <p:cNvSpPr>
            <a:spLocks noGrp="1"/>
          </p:cNvSpPr>
          <p:nvPr>
            <p:ph type="body" idx="1"/>
          </p:nvPr>
        </p:nvSpPr>
        <p:spPr/>
        <p:txBody>
          <a:bodyPr/>
          <a:lstStyle/>
          <a:p>
            <a:r>
              <a:rPr lang="es-ES"/>
              <a:t>Vero</a:t>
            </a:r>
          </a:p>
        </p:txBody>
      </p:sp>
      <p:sp>
        <p:nvSpPr>
          <p:cNvPr id="4" name="Marcador de número de diapositiva 3">
            <a:extLst>
              <a:ext uri="{FF2B5EF4-FFF2-40B4-BE49-F238E27FC236}">
                <a16:creationId xmlns:a16="http://schemas.microsoft.com/office/drawing/2014/main" id="{18C1F844-8BD5-8CC6-50C6-19E9914084B2}"/>
              </a:ext>
            </a:extLst>
          </p:cNvPr>
          <p:cNvSpPr>
            <a:spLocks noGrp="1"/>
          </p:cNvSpPr>
          <p:nvPr>
            <p:ph type="sldNum" sz="quarter" idx="5"/>
          </p:nvPr>
        </p:nvSpPr>
        <p:spPr/>
        <p:txBody>
          <a:bodyPr/>
          <a:lstStyle/>
          <a:p>
            <a:fld id="{DA4DEBD5-F5B3-4C78-931F-8F38A05DEC58}" type="slidenum">
              <a:rPr lang="es-ES" smtClean="0"/>
              <a:t>14</a:t>
            </a:fld>
            <a:endParaRPr lang="es-ES"/>
          </a:p>
        </p:txBody>
      </p:sp>
    </p:spTree>
    <p:extLst>
      <p:ext uri="{BB962C8B-B14F-4D97-AF65-F5344CB8AC3E}">
        <p14:creationId xmlns:p14="http://schemas.microsoft.com/office/powerpoint/2010/main" val="56374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1/6/2026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12992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1/6/2026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2494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1/6/2026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15100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53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1/6/2026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39563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1/6/2026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17527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1/6/2026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09195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1/6/2026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69221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1/6/2026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65035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1/6/2026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72887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1/6/2026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35112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1/6/2026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39417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1/6/2026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73884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1/6/2026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0078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1/6/2026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22302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1/6/2026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49672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a:solidFill>
            <a:srgbClr val="005782"/>
          </a:solidFill>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2648438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a:solidFill>
            <a:srgbClr val="276534"/>
          </a:solidFill>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17260278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a:solidFill>
            <a:srgbClr val="E2DC54"/>
          </a:solidFill>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760399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1/6/2026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528895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1/6/2026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02564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1/6/2026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3993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1/6/2026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0005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1/6/2026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742907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1/6/2026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95320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1/6/2026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719399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1/6/2026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49475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1/6/2026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142340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1/6/2026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68992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1/6/2026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52632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1/6/2026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042251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1/6/2026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27002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1/6/2026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89358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1/6/2026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174183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1/6/2026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82569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1/6/2026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95219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1/6/2026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281814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1/6/2026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515741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1/6/2026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58736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1/6/2026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243863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1/6/2026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794563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1/6/2026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239937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1/6/2026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9372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1/6/2026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19629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1/6/2026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166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475802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1/6/2026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6625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1/6/2026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244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578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4" y="804075"/>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1/6/2026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205664133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60" r:id="rId12"/>
  </p:sldLayoutIdLst>
  <p:hf sldNum="0" hdr="0" ftr="0" dt="0"/>
  <p:txStyles>
    <p:title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Fira Sans" panose="020B05030500000200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Fira Sans" panose="020B05030500000200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Fira Sans" panose="020B05030500000200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4" y="804075"/>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1/6/2026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102951150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bg1"/>
                </a:solidFill>
                <a:latin typeface="+mj-lt"/>
              </a:defRPr>
            </a:lvl1pPr>
          </a:lstStyle>
          <a:p>
            <a:fld id="{E31BA835-12AC-4E8F-955A-EA3F4DE2791F}" type="datetime1">
              <a:rPr lang="en-US" smtClean="0"/>
              <a:pPr/>
              <a:t>1/6/2026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bg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bg1"/>
                </a:solidFill>
              </a:defRPr>
            </a:lvl1pPr>
          </a:lstStyle>
          <a:p>
            <a:fld id="{87E7843D-FF13-4365-9478-9625B70A2705}" type="slidenum">
              <a:rPr lang="en-US" smtClean="0"/>
              <a:pPr/>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244199"/>
      </p:ext>
    </p:extLst>
  </p:cSld>
  <p:clrMap bg1="lt1" tx1="dk1" bg2="lt2" tx2="dk2" accent1="accent1" accent2="accent2" accent3="accent3" accent4="accent4" accent5="accent5" accent6="accent6" hlink="hlink" folHlink="folHlink"/>
  <p:sldLayoutIdLst>
    <p:sldLayoutId id="2147483745" r:id="rId1"/>
    <p:sldLayoutId id="2147483758" r:id="rId2"/>
    <p:sldLayoutId id="2147483759"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Lst>
  <p:hf sldNum="0" hdr="0" ftr="0" dt="0"/>
  <p:txStyles>
    <p:title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578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4" y="804075"/>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1/6/2026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227896626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png"/><Relationship Id="rId11" Type="http://schemas.openxmlformats.org/officeDocument/2006/relationships/image" Target="../media/image33.png"/><Relationship Id="rId5" Type="http://schemas.openxmlformats.org/officeDocument/2006/relationships/image" Target="../media/image28.jpeg"/><Relationship Id="rId10" Type="http://schemas.openxmlformats.org/officeDocument/2006/relationships/image" Target="../media/image32.png"/><Relationship Id="rId4" Type="http://schemas.microsoft.com/office/2007/relationships/hdphoto" Target="../media/hdphoto2.wdp"/><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6.png"/><Relationship Id="rId11" Type="http://schemas.microsoft.com/office/2007/relationships/hdphoto" Target="../media/hdphoto1.wdp"/><Relationship Id="rId5" Type="http://schemas.microsoft.com/office/2007/relationships/hdphoto" Target="../media/hdphoto3.wdp"/><Relationship Id="rId10" Type="http://schemas.openxmlformats.org/officeDocument/2006/relationships/image" Target="../media/image21.png"/><Relationship Id="rId4" Type="http://schemas.openxmlformats.org/officeDocument/2006/relationships/image" Target="../media/image35.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image" Target="../media/image14.jpe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jpe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47.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microsoft.com/office/2018/10/relationships/comments" Target="../comments/modernComment_15B_E5A1220.xml"/><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gif"/><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34.xml"/><Relationship Id="rId1" Type="http://schemas.openxmlformats.org/officeDocument/2006/relationships/slideLayout" Target="../slideLayouts/slideLayout33.xml"/><Relationship Id="rId6" Type="http://schemas.openxmlformats.org/officeDocument/2006/relationships/image" Target="../media/image87.jpeg"/><Relationship Id="rId5" Type="http://schemas.openxmlformats.org/officeDocument/2006/relationships/image" Target="../media/image1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89.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954BBE-3116-C69F-068D-735C2E584B2D}"/>
              </a:ext>
            </a:extLst>
          </p:cNvPr>
          <p:cNvSpPr>
            <a:spLocks noGrp="1"/>
          </p:cNvSpPr>
          <p:nvPr>
            <p:ph type="ctrTitle"/>
          </p:nvPr>
        </p:nvSpPr>
        <p:spPr/>
        <p:txBody>
          <a:bodyPr/>
          <a:lstStyle/>
          <a:p>
            <a:r>
              <a:rPr lang="es-ES"/>
              <a:t>Oportunidad de </a:t>
            </a:r>
          </a:p>
        </p:txBody>
      </p:sp>
      <p:sp>
        <p:nvSpPr>
          <p:cNvPr id="3" name="Subtítulo 2">
            <a:extLst>
              <a:ext uri="{FF2B5EF4-FFF2-40B4-BE49-F238E27FC236}">
                <a16:creationId xmlns:a16="http://schemas.microsoft.com/office/drawing/2014/main" id="{D7507BCA-B401-415C-52A2-E707294DC7F0}"/>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3403819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59B23-77FD-02EC-B639-C5090FD004F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248145-B869-3A23-462E-59F389A44E26}"/>
              </a:ext>
            </a:extLst>
          </p:cNvPr>
          <p:cNvSpPr>
            <a:spLocks noGrp="1"/>
          </p:cNvSpPr>
          <p:nvPr>
            <p:ph type="title"/>
          </p:nvPr>
        </p:nvSpPr>
        <p:spPr/>
        <p:txBody>
          <a:bodyPr>
            <a:normAutofit fontScale="90000"/>
          </a:bodyPr>
          <a:lstStyle/>
          <a:p>
            <a:endParaRPr lang="es-ES"/>
          </a:p>
        </p:txBody>
      </p:sp>
      <p:pic>
        <p:nvPicPr>
          <p:cNvPr id="21" name="Imagen 20">
            <a:extLst>
              <a:ext uri="{FF2B5EF4-FFF2-40B4-BE49-F238E27FC236}">
                <a16:creationId xmlns:a16="http://schemas.microsoft.com/office/drawing/2014/main" id="{731DDFFC-9DC5-9722-3DFA-1D40811DE4A6}"/>
              </a:ext>
            </a:extLst>
          </p:cNvPr>
          <p:cNvPicPr>
            <a:picLocks noChangeAspect="1"/>
          </p:cNvPicPr>
          <p:nvPr/>
        </p:nvPicPr>
        <p:blipFill>
          <a:blip r:embed="rId3"/>
          <a:stretch>
            <a:fillRect/>
          </a:stretch>
        </p:blipFill>
        <p:spPr>
          <a:xfrm>
            <a:off x="0" y="2481942"/>
            <a:ext cx="7219869" cy="4259943"/>
          </a:xfrm>
          <a:prstGeom prst="rect">
            <a:avLst/>
          </a:prstGeom>
        </p:spPr>
      </p:pic>
      <p:pic>
        <p:nvPicPr>
          <p:cNvPr id="22" name="Imagen 21" descr="Una caricatura de una persona&#10;&#10;El contenido generado por IA puede ser incorrecto.">
            <a:extLst>
              <a:ext uri="{FF2B5EF4-FFF2-40B4-BE49-F238E27FC236}">
                <a16:creationId xmlns:a16="http://schemas.microsoft.com/office/drawing/2014/main" id="{72D4E73B-E9E1-E188-DD5B-7E10FD07C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192" y="1993051"/>
            <a:ext cx="4257037" cy="4323553"/>
          </a:xfrm>
          <a:prstGeom prst="rect">
            <a:avLst/>
          </a:prstGeom>
        </p:spPr>
      </p:pic>
    </p:spTree>
    <p:extLst>
      <p:ext uri="{BB962C8B-B14F-4D97-AF65-F5344CB8AC3E}">
        <p14:creationId xmlns:p14="http://schemas.microsoft.com/office/powerpoint/2010/main" val="1185938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02088-E6B1-4E51-33BA-FB04748EF9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F0ADCF-663D-1885-0A7C-AC46E8269ECE}"/>
              </a:ext>
            </a:extLst>
          </p:cNvPr>
          <p:cNvSpPr>
            <a:spLocks noGrp="1"/>
          </p:cNvSpPr>
          <p:nvPr>
            <p:ph type="title"/>
          </p:nvPr>
        </p:nvSpPr>
        <p:spPr/>
        <p:txBody>
          <a:bodyPr>
            <a:normAutofit fontScale="90000"/>
          </a:bodyPr>
          <a:lstStyle/>
          <a:p>
            <a:endParaRPr lang="es-ES"/>
          </a:p>
        </p:txBody>
      </p:sp>
      <p:pic>
        <p:nvPicPr>
          <p:cNvPr id="19" name="Imagen 18">
            <a:extLst>
              <a:ext uri="{FF2B5EF4-FFF2-40B4-BE49-F238E27FC236}">
                <a16:creationId xmlns:a16="http://schemas.microsoft.com/office/drawing/2014/main" id="{01A1897F-A4DE-6238-C9CD-515FF610994C}"/>
              </a:ext>
            </a:extLst>
          </p:cNvPr>
          <p:cNvPicPr>
            <a:picLocks noChangeAspect="1"/>
          </p:cNvPicPr>
          <p:nvPr/>
        </p:nvPicPr>
        <p:blipFill>
          <a:blip r:embed="rId3"/>
          <a:stretch>
            <a:fillRect/>
          </a:stretch>
        </p:blipFill>
        <p:spPr>
          <a:xfrm>
            <a:off x="896800" y="1119186"/>
            <a:ext cx="9499814" cy="5418307"/>
          </a:xfrm>
          <a:prstGeom prst="rect">
            <a:avLst/>
          </a:prstGeom>
        </p:spPr>
      </p:pic>
    </p:spTree>
    <p:extLst>
      <p:ext uri="{BB962C8B-B14F-4D97-AF65-F5344CB8AC3E}">
        <p14:creationId xmlns:p14="http://schemas.microsoft.com/office/powerpoint/2010/main" val="4049064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C355-BA94-07C9-CAA6-7CADE642A194}"/>
            </a:ext>
          </a:extLst>
        </p:cNvPr>
        <p:cNvGrpSpPr/>
        <p:nvPr/>
      </p:nvGrpSpPr>
      <p:grpSpPr>
        <a:xfrm>
          <a:off x="0" y="0"/>
          <a:ext cx="0" cy="0"/>
          <a:chOff x="0" y="0"/>
          <a:chExt cx="0" cy="0"/>
        </a:xfrm>
      </p:grpSpPr>
      <p:pic>
        <p:nvPicPr>
          <p:cNvPr id="2" name="Generated File December 11, 2025 - 7_46PM">
            <a:hlinkClick r:id="" action="ppaction://media"/>
            <a:extLst>
              <a:ext uri="{FF2B5EF4-FFF2-40B4-BE49-F238E27FC236}">
                <a16:creationId xmlns:a16="http://schemas.microsoft.com/office/drawing/2014/main" id="{48F372F6-226F-AE8A-DC72-66FB76A64F9D}"/>
              </a:ext>
            </a:extLst>
          </p:cNvPr>
          <p:cNvPicPr>
            <a:picLocks noChangeAspect="1"/>
          </p:cNvPicPr>
          <p:nvPr>
            <a:videoFile r:link="rId1"/>
            <p:extLst>
              <p:ext uri="{DAA4B4D4-6D71-4841-9C94-3DE7FCFB9230}">
                <p14:media xmlns:p14="http://schemas.microsoft.com/office/powerpoint/2010/main" r:embed="rId2">
                  <p14:trim st="4012"/>
                </p14:media>
              </p:ext>
            </p:extLst>
          </p:nvPr>
        </p:nvPicPr>
        <p:blipFill>
          <a:blip r:embed="rId4"/>
          <a:stretch>
            <a:fillRect/>
          </a:stretch>
        </p:blipFill>
        <p:spPr>
          <a:xfrm>
            <a:off x="-1" y="-13254"/>
            <a:ext cx="12277725" cy="6906221"/>
          </a:xfrm>
          <a:prstGeom prst="rect">
            <a:avLst/>
          </a:prstGeom>
        </p:spPr>
      </p:pic>
      <p:sp>
        <p:nvSpPr>
          <p:cNvPr id="4" name="Título 1">
            <a:extLst>
              <a:ext uri="{FF2B5EF4-FFF2-40B4-BE49-F238E27FC236}">
                <a16:creationId xmlns:a16="http://schemas.microsoft.com/office/drawing/2014/main" id="{53F32611-14C2-0A62-1547-D895AF5795A1}"/>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349552"/>
                </a:solidFill>
                <a:latin typeface="+mn-lt"/>
              </a:rPr>
              <a:t>Flow &amp; </a:t>
            </a:r>
            <a:r>
              <a:rPr lang="es-ES" sz="9300" b="1" noProof="0" err="1">
                <a:solidFill>
                  <a:srgbClr val="349552"/>
                </a:solidFill>
                <a:latin typeface="+mn-lt"/>
              </a:rPr>
              <a:t>Food</a:t>
            </a:r>
            <a:endParaRPr lang="es-ES" sz="9300" b="1" noProof="0">
              <a:solidFill>
                <a:srgbClr val="349552"/>
              </a:solidFill>
              <a:latin typeface="+mn-lt"/>
            </a:endParaRPr>
          </a:p>
          <a:p>
            <a:r>
              <a:rPr lang="es-ES" i="1" cap="none" noProof="0">
                <a:solidFill>
                  <a:srgbClr val="349552"/>
                </a:solidFill>
                <a:latin typeface="+mn-lt"/>
              </a:rPr>
              <a:t>El movimiento también se come</a:t>
            </a:r>
          </a:p>
        </p:txBody>
      </p:sp>
      <p:pic>
        <p:nvPicPr>
          <p:cNvPr id="7" name="Imagen 6">
            <a:extLst>
              <a:ext uri="{FF2B5EF4-FFF2-40B4-BE49-F238E27FC236}">
                <a16:creationId xmlns:a16="http://schemas.microsoft.com/office/drawing/2014/main" id="{0F57CB41-BD06-B172-1DF1-0926A45F6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3662" y="5880568"/>
            <a:ext cx="1013106" cy="779312"/>
          </a:xfrm>
          <a:prstGeom prst="rect">
            <a:avLst/>
          </a:prstGeom>
        </p:spPr>
      </p:pic>
      <p:sp>
        <p:nvSpPr>
          <p:cNvPr id="8" name="Google Shape;3328;g30e148d11da_7_58">
            <a:extLst>
              <a:ext uri="{FF2B5EF4-FFF2-40B4-BE49-F238E27FC236}">
                <a16:creationId xmlns:a16="http://schemas.microsoft.com/office/drawing/2014/main" id="{F84F1B8F-A1AE-9D98-9E0D-585364754B43}"/>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C27CC631-E9F0-AECC-BA4F-0E2D407D23A2}"/>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11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4D62"/>
            </a:gs>
            <a:gs pos="100000">
              <a:srgbClr val="FFCD5B"/>
            </a:gs>
            <a:gs pos="100000">
              <a:srgbClr val="FFCD5B"/>
            </a:gs>
            <a:gs pos="100000">
              <a:srgbClr val="FFCD5B"/>
            </a:gs>
          </a:gsLst>
          <a:lin ang="2700000" scaled="1"/>
        </a:gradFill>
        <a:effectLst/>
      </p:bgPr>
    </p:bg>
    <p:spTree>
      <p:nvGrpSpPr>
        <p:cNvPr id="1" name="">
          <a:extLst>
            <a:ext uri="{FF2B5EF4-FFF2-40B4-BE49-F238E27FC236}">
              <a16:creationId xmlns:a16="http://schemas.microsoft.com/office/drawing/2014/main" id="{FC0A8BEC-9E18-E65C-57DA-5AB2ABB0EFAB}"/>
            </a:ext>
          </a:extLst>
        </p:cNvPr>
        <p:cNvGrpSpPr/>
        <p:nvPr/>
      </p:nvGrpSpPr>
      <p:grpSpPr>
        <a:xfrm>
          <a:off x="0" y="0"/>
          <a:ext cx="0" cy="0"/>
          <a:chOff x="0" y="0"/>
          <a:chExt cx="0" cy="0"/>
        </a:xfrm>
      </p:grpSpPr>
      <p:pic>
        <p:nvPicPr>
          <p:cNvPr id="11" name="Imagen 10" descr="Un dibujo de un camión&#10;&#10;El contenido generado por IA puede ser incorrecto.">
            <a:extLst>
              <a:ext uri="{FF2B5EF4-FFF2-40B4-BE49-F238E27FC236}">
                <a16:creationId xmlns:a16="http://schemas.microsoft.com/office/drawing/2014/main" id="{5E40D3C3-6A6A-D900-0213-DAA0ACCB576B}"/>
              </a:ext>
            </a:extLst>
          </p:cNvPr>
          <p:cNvPicPr>
            <a:picLocks noChangeAspect="1"/>
          </p:cNvPicPr>
          <p:nvPr/>
        </p:nvPicPr>
        <p:blipFill>
          <a:blip r:embed="rId3">
            <a:extLst>
              <a:ext uri="{28A0092B-C50C-407E-A947-70E740481C1C}">
                <a14:useLocalDpi xmlns:a14="http://schemas.microsoft.com/office/drawing/2010/main" val="0"/>
              </a:ext>
            </a:extLst>
          </a:blip>
          <a:srcRect l="7027" t="27294" r="67059" b="46794"/>
          <a:stretch>
            <a:fillRect/>
          </a:stretch>
        </p:blipFill>
        <p:spPr>
          <a:xfrm>
            <a:off x="-96893" y="0"/>
            <a:ext cx="12288893" cy="6858000"/>
          </a:xfrm>
          <a:prstGeom prst="rect">
            <a:avLst/>
          </a:prstGeom>
        </p:spPr>
      </p:pic>
      <p:sp>
        <p:nvSpPr>
          <p:cNvPr id="14" name="Rectángulo: esquinas redondeadas 13">
            <a:extLst>
              <a:ext uri="{FF2B5EF4-FFF2-40B4-BE49-F238E27FC236}">
                <a16:creationId xmlns:a16="http://schemas.microsoft.com/office/drawing/2014/main" id="{16767723-E67C-ED38-6ED0-E1052EB8755B}"/>
              </a:ext>
            </a:extLst>
          </p:cNvPr>
          <p:cNvSpPr/>
          <p:nvPr/>
        </p:nvSpPr>
        <p:spPr>
          <a:xfrm>
            <a:off x="4458814" y="2541069"/>
            <a:ext cx="2837133" cy="4316931"/>
          </a:xfrm>
          <a:prstGeom prst="roundRect">
            <a:avLst>
              <a:gd name="adj" fmla="val 3097"/>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nvGrpSpPr>
          <p:cNvPr id="6" name="Grupo 5">
            <a:extLst>
              <a:ext uri="{FF2B5EF4-FFF2-40B4-BE49-F238E27FC236}">
                <a16:creationId xmlns:a16="http://schemas.microsoft.com/office/drawing/2014/main" id="{04E7E0C0-08A0-66C2-71BA-38EA15A48B96}"/>
              </a:ext>
            </a:extLst>
          </p:cNvPr>
          <p:cNvGrpSpPr/>
          <p:nvPr/>
        </p:nvGrpSpPr>
        <p:grpSpPr>
          <a:xfrm>
            <a:off x="-3429000" y="0"/>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E2F6C073-EA8F-1AC3-0E7C-7C5E6EAA898C}"/>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944EC958-C394-B787-2A76-BAB8C23E414A}"/>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sp>
        <p:nvSpPr>
          <p:cNvPr id="2" name="CuadroTexto 1">
            <a:extLst>
              <a:ext uri="{FF2B5EF4-FFF2-40B4-BE49-F238E27FC236}">
                <a16:creationId xmlns:a16="http://schemas.microsoft.com/office/drawing/2014/main" id="{C98F94F9-832C-B357-DF21-DBD9A44D0B2F}"/>
              </a:ext>
            </a:extLst>
          </p:cNvPr>
          <p:cNvSpPr txBox="1"/>
          <p:nvPr/>
        </p:nvSpPr>
        <p:spPr>
          <a:xfrm rot="16200000">
            <a:off x="-524158" y="2804448"/>
            <a:ext cx="5647700"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500" b="0" i="0" u="none" strike="noStrike" kern="1200" cap="none" spc="0" normalizeH="0" baseline="0" noProof="0">
                <a:ln>
                  <a:noFill/>
                </a:ln>
                <a:solidFill>
                  <a:srgbClr val="F3EBDA"/>
                </a:solidFill>
                <a:effectLst/>
                <a:uLnTx/>
                <a:uFillTx/>
                <a:latin typeface="Bitter Black" pitchFamily="2" charset="0"/>
                <a:ea typeface="+mn-ea"/>
                <a:cs typeface="+mn-cs"/>
              </a:rPr>
              <a:t>Agenda</a:t>
            </a:r>
          </a:p>
        </p:txBody>
      </p:sp>
      <p:sp>
        <p:nvSpPr>
          <p:cNvPr id="3" name="CuadroTexto 2">
            <a:extLst>
              <a:ext uri="{FF2B5EF4-FFF2-40B4-BE49-F238E27FC236}">
                <a16:creationId xmlns:a16="http://schemas.microsoft.com/office/drawing/2014/main" id="{49F5BE98-D120-6510-C1D2-7577FDE6D1C9}"/>
              </a:ext>
            </a:extLst>
          </p:cNvPr>
          <p:cNvSpPr txBox="1"/>
          <p:nvPr/>
        </p:nvSpPr>
        <p:spPr>
          <a:xfrm>
            <a:off x="4458813" y="3369973"/>
            <a:ext cx="2837133" cy="3539430"/>
          </a:xfrm>
          <a:prstGeom prst="rect">
            <a:avLst/>
          </a:prstGeom>
          <a:solidFill>
            <a:schemeClr val="bg1"/>
          </a:solidFill>
        </p:spPr>
        <p:txBody>
          <a:bodyPr wrap="square" rtlCol="0">
            <a:spAutoFit/>
          </a:bodyPr>
          <a:lstStyle/>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El Problema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Marca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La Solución</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Persona</a:t>
            </a:r>
          </a:p>
          <a:p>
            <a:pPr marL="355600" indent="-355600">
              <a:buSzPct val="75000"/>
              <a:buFont typeface="+mj-lt"/>
              <a:buAutoNum type="arabicPeriod"/>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El Proyecto</a:t>
            </a:r>
          </a:p>
          <a:p>
            <a:pPr marL="355600" indent="-355600">
              <a:buSzPct val="75000"/>
              <a:buFont typeface="+mj-lt"/>
              <a:buAutoNum type="arabicPeriod"/>
              <a:defRPr/>
            </a:pPr>
            <a:r>
              <a:rPr lang="es-ES" sz="3200">
                <a:solidFill>
                  <a:srgbClr val="276534"/>
                </a:solidFill>
                <a:latin typeface="Fira Sans" panose="020B0503050000020004" pitchFamily="34" charset="0"/>
              </a:rPr>
              <a:t>La Alianza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endPar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endParaRPr>
          </a:p>
        </p:txBody>
      </p:sp>
      <p:pic>
        <p:nvPicPr>
          <p:cNvPr id="9" name="Imagen 8">
            <a:extLst>
              <a:ext uri="{FF2B5EF4-FFF2-40B4-BE49-F238E27FC236}">
                <a16:creationId xmlns:a16="http://schemas.microsoft.com/office/drawing/2014/main" id="{FB3AB0F2-653D-E9D3-1A16-BDBE8B62B376}"/>
              </a:ext>
            </a:extLst>
          </p:cNvPr>
          <p:cNvPicPr>
            <a:picLocks noChangeAspect="1"/>
          </p:cNvPicPr>
          <p:nvPr/>
        </p:nvPicPr>
        <p:blipFill>
          <a:blip r:embed="rId4"/>
          <a:stretch>
            <a:fillRect/>
          </a:stretch>
        </p:blipFill>
        <p:spPr>
          <a:xfrm>
            <a:off x="-13489044" y="7190869"/>
            <a:ext cx="11774543" cy="6192114"/>
          </a:xfrm>
          <a:prstGeom prst="rect">
            <a:avLst/>
          </a:prstGeom>
        </p:spPr>
      </p:pic>
      <p:pic>
        <p:nvPicPr>
          <p:cNvPr id="7" name="Imagen 6">
            <a:extLst>
              <a:ext uri="{FF2B5EF4-FFF2-40B4-BE49-F238E27FC236}">
                <a16:creationId xmlns:a16="http://schemas.microsoft.com/office/drawing/2014/main" id="{68514FDF-1D33-D90E-234D-FB15D75D7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840" y="5829248"/>
            <a:ext cx="1035828" cy="796791"/>
          </a:xfrm>
          <a:prstGeom prst="rect">
            <a:avLst/>
          </a:prstGeom>
        </p:spPr>
      </p:pic>
      <p:pic>
        <p:nvPicPr>
          <p:cNvPr id="12" name="Imagen 11">
            <a:extLst>
              <a:ext uri="{FF2B5EF4-FFF2-40B4-BE49-F238E27FC236}">
                <a16:creationId xmlns:a16="http://schemas.microsoft.com/office/drawing/2014/main" id="{9E349C9B-C11B-1B3A-C37C-B3D97F2FC485}"/>
              </a:ext>
            </a:extLst>
          </p:cNvPr>
          <p:cNvPicPr>
            <a:picLocks noChangeAspect="1"/>
          </p:cNvPicPr>
          <p:nvPr/>
        </p:nvPicPr>
        <p:blipFill>
          <a:blip r:embed="rId6"/>
          <a:stretch>
            <a:fillRect/>
          </a:stretch>
        </p:blipFill>
        <p:spPr>
          <a:xfrm>
            <a:off x="4458814" y="6416961"/>
            <a:ext cx="2837133" cy="441039"/>
          </a:xfrm>
          <a:prstGeom prst="rect">
            <a:avLst/>
          </a:prstGeom>
        </p:spPr>
      </p:pic>
      <p:pic>
        <p:nvPicPr>
          <p:cNvPr id="13" name="Imagen 12" descr="Interfaz de usuario gráfica, Aplicación&#10;&#10;El contenido generado por IA puede ser incorrecto.">
            <a:extLst>
              <a:ext uri="{FF2B5EF4-FFF2-40B4-BE49-F238E27FC236}">
                <a16:creationId xmlns:a16="http://schemas.microsoft.com/office/drawing/2014/main" id="{F2AB4380-DB5D-C90D-5B0A-85A92FF0F43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33639" t="11917" r="33188" b="77680"/>
          <a:stretch>
            <a:fillRect/>
          </a:stretch>
        </p:blipFill>
        <p:spPr>
          <a:xfrm>
            <a:off x="4542791" y="2578295"/>
            <a:ext cx="2668473" cy="850705"/>
          </a:xfrm>
          <a:prstGeom prst="rect">
            <a:avLst/>
          </a:prstGeom>
        </p:spPr>
      </p:pic>
    </p:spTree>
    <p:extLst>
      <p:ext uri="{BB962C8B-B14F-4D97-AF65-F5344CB8AC3E}">
        <p14:creationId xmlns:p14="http://schemas.microsoft.com/office/powerpoint/2010/main" val="106599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6D599-52B5-CD65-432C-2B29690F16E9}"/>
            </a:ext>
          </a:extLst>
        </p:cNvPr>
        <p:cNvGrpSpPr/>
        <p:nvPr/>
      </p:nvGrpSpPr>
      <p:grpSpPr>
        <a:xfrm>
          <a:off x="0" y="0"/>
          <a:ext cx="0" cy="0"/>
          <a:chOff x="0" y="0"/>
          <a:chExt cx="0" cy="0"/>
        </a:xfrm>
      </p:grpSpPr>
      <p:pic>
        <p:nvPicPr>
          <p:cNvPr id="9" name="Imagen 8" descr="Una caricatura de una persona&#10;&#10;El contenido generado por IA puede ser incorrecto.">
            <a:extLst>
              <a:ext uri="{FF2B5EF4-FFF2-40B4-BE49-F238E27FC236}">
                <a16:creationId xmlns:a16="http://schemas.microsoft.com/office/drawing/2014/main" id="{FA3A6CE0-C7C0-3B80-F4C2-2AB8AB9BA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924" y="-1212771"/>
            <a:ext cx="6039076" cy="8088048"/>
          </a:xfrm>
          <a:prstGeom prst="rect">
            <a:avLst/>
          </a:prstGeom>
        </p:spPr>
      </p:pic>
      <p:sp>
        <p:nvSpPr>
          <p:cNvPr id="19" name="Rectángulo 18">
            <a:extLst>
              <a:ext uri="{FF2B5EF4-FFF2-40B4-BE49-F238E27FC236}">
                <a16:creationId xmlns:a16="http://schemas.microsoft.com/office/drawing/2014/main" id="{DD775F47-268E-B05F-3A2D-89A597A66C68}"/>
              </a:ext>
            </a:extLst>
          </p:cNvPr>
          <p:cNvSpPr/>
          <p:nvPr/>
        </p:nvSpPr>
        <p:spPr>
          <a:xfrm>
            <a:off x="6152922" y="-1277002"/>
            <a:ext cx="6259213" cy="8152279"/>
          </a:xfrm>
          <a:prstGeom prst="rect">
            <a:avLst/>
          </a:prstGeom>
          <a:gradFill flip="none" rotWithShape="1">
            <a:gsLst>
              <a:gs pos="0">
                <a:schemeClr val="bg1">
                  <a:alpha val="0"/>
                </a:schemeClr>
              </a:gs>
              <a:gs pos="100000">
                <a:srgbClr val="E2DC54">
                  <a:alpha val="4900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13" name="Imagen 12" descr="Imagen en blanco y negro de un grupo de personas caminando en la calle&#10;&#10;El contenido generado por IA puede ser incorrecto.">
            <a:extLst>
              <a:ext uri="{FF2B5EF4-FFF2-40B4-BE49-F238E27FC236}">
                <a16:creationId xmlns:a16="http://schemas.microsoft.com/office/drawing/2014/main" id="{EDA92A0D-9BD7-477C-C0B6-40D335354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6" y="-1383280"/>
            <a:ext cx="6153489" cy="8241280"/>
          </a:xfrm>
          <a:prstGeom prst="rect">
            <a:avLst/>
          </a:prstGeom>
        </p:spPr>
      </p:pic>
      <p:sp>
        <p:nvSpPr>
          <p:cNvPr id="16" name="Rectángulo 15">
            <a:extLst>
              <a:ext uri="{FF2B5EF4-FFF2-40B4-BE49-F238E27FC236}">
                <a16:creationId xmlns:a16="http://schemas.microsoft.com/office/drawing/2014/main" id="{F7C9768F-6A01-67AF-9E43-00BF8EBF70DB}"/>
              </a:ext>
            </a:extLst>
          </p:cNvPr>
          <p:cNvSpPr/>
          <p:nvPr/>
        </p:nvSpPr>
        <p:spPr>
          <a:xfrm>
            <a:off x="-566" y="-1212771"/>
            <a:ext cx="6153489" cy="8070771"/>
          </a:xfrm>
          <a:prstGeom prst="rect">
            <a:avLst/>
          </a:prstGeom>
          <a:gradFill flip="none" rotWithShape="1">
            <a:gsLst>
              <a:gs pos="0">
                <a:schemeClr val="bg1">
                  <a:alpha val="0"/>
                </a:schemeClr>
              </a:gs>
              <a:gs pos="100000">
                <a:schemeClr val="tx1"/>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3" name="Imagen 2">
            <a:extLst>
              <a:ext uri="{FF2B5EF4-FFF2-40B4-BE49-F238E27FC236}">
                <a16:creationId xmlns:a16="http://schemas.microsoft.com/office/drawing/2014/main" id="{9A6DDEF3-1537-80CA-428C-C75EE4223002}"/>
              </a:ext>
            </a:extLst>
          </p:cNvPr>
          <p:cNvPicPr>
            <a:picLocks noChangeAspect="1"/>
          </p:cNvPicPr>
          <p:nvPr/>
        </p:nvPicPr>
        <p:blipFill>
          <a:blip r:embed="rId5"/>
          <a:stretch>
            <a:fillRect/>
          </a:stretch>
        </p:blipFill>
        <p:spPr>
          <a:xfrm>
            <a:off x="12412136" y="-1310128"/>
            <a:ext cx="1895794" cy="774868"/>
          </a:xfrm>
          <a:prstGeom prst="rect">
            <a:avLst/>
          </a:prstGeom>
        </p:spPr>
      </p:pic>
      <p:sp>
        <p:nvSpPr>
          <p:cNvPr id="71" name="Título 1">
            <a:extLst>
              <a:ext uri="{FF2B5EF4-FFF2-40B4-BE49-F238E27FC236}">
                <a16:creationId xmlns:a16="http://schemas.microsoft.com/office/drawing/2014/main" id="{3DC9E956-5E6F-F890-CCAC-962C100AFD4D}"/>
              </a:ext>
            </a:extLst>
          </p:cNvPr>
          <p:cNvSpPr>
            <a:spLocks noGrp="1"/>
          </p:cNvSpPr>
          <p:nvPr>
            <p:ph type="title"/>
          </p:nvPr>
        </p:nvSpPr>
        <p:spPr>
          <a:xfrm>
            <a:off x="159910" y="410379"/>
            <a:ext cx="5879170" cy="458599"/>
          </a:xfrm>
        </p:spPr>
        <p:txBody>
          <a:bodyPr>
            <a:noAutofit/>
          </a:bodyPr>
          <a:lstStyle/>
          <a:p>
            <a:r>
              <a:rPr lang="es-ES" sz="4800" b="1" noProof="0">
                <a:solidFill>
                  <a:schemeClr val="tx1"/>
                </a:solidFill>
                <a:latin typeface="Fira Sans"/>
              </a:rPr>
              <a:t>EL PROBLEMA</a:t>
            </a:r>
          </a:p>
        </p:txBody>
      </p:sp>
      <p:sp>
        <p:nvSpPr>
          <p:cNvPr id="4" name="CuadroTexto 3">
            <a:extLst>
              <a:ext uri="{FF2B5EF4-FFF2-40B4-BE49-F238E27FC236}">
                <a16:creationId xmlns:a16="http://schemas.microsoft.com/office/drawing/2014/main" id="{1F97EA8E-8CCE-C6B9-D66B-7EDE5A1FCFB4}"/>
              </a:ext>
            </a:extLst>
          </p:cNvPr>
          <p:cNvSpPr txBox="1"/>
          <p:nvPr/>
        </p:nvSpPr>
        <p:spPr>
          <a:xfrm>
            <a:off x="94973" y="1446534"/>
            <a:ext cx="5837815" cy="2123658"/>
          </a:xfrm>
          <a:prstGeom prst="rect">
            <a:avLst/>
          </a:prstGeom>
          <a:noFill/>
        </p:spPr>
        <p:txBody>
          <a:bodyPr wrap="square">
            <a:spAutoFit/>
          </a:bodyPr>
          <a:lstStyle/>
          <a:p>
            <a:pPr algn="ctr"/>
            <a:r>
              <a:rPr lang="es-ES" sz="3200" b="1" noProof="0" err="1">
                <a:latin typeface="Fira Sans" panose="020B0503050000020004" pitchFamily="34" charset="0"/>
              </a:rPr>
              <a:t>Food</a:t>
            </a:r>
            <a:r>
              <a:rPr lang="es-ES" sz="3200" b="1" noProof="0">
                <a:latin typeface="Fira Sans" panose="020B0503050000020004" pitchFamily="34" charset="0"/>
              </a:rPr>
              <a:t> </a:t>
            </a:r>
            <a:r>
              <a:rPr lang="es-ES" sz="3200" b="1" noProof="0" err="1">
                <a:latin typeface="Fira Sans" panose="020B0503050000020004" pitchFamily="34" charset="0"/>
              </a:rPr>
              <a:t>trucks</a:t>
            </a:r>
            <a:r>
              <a:rPr lang="es-ES" sz="3200" b="1" noProof="0">
                <a:latin typeface="Fira Sans" panose="020B0503050000020004" pitchFamily="34" charset="0"/>
              </a:rPr>
              <a:t> tradicionales:</a:t>
            </a:r>
            <a:r>
              <a:rPr lang="es-ES" sz="3200" noProof="0">
                <a:latin typeface="Fira Sans" panose="020B0503050000020004" pitchFamily="34" charset="0"/>
              </a:rPr>
              <a:t> </a:t>
            </a:r>
          </a:p>
          <a:p>
            <a:pPr algn="ctr"/>
            <a:endParaRPr lang="es-ES" sz="2000" noProof="0">
              <a:latin typeface="Fira Sans" panose="020B0503050000020004" pitchFamily="34" charset="0"/>
            </a:endParaRPr>
          </a:p>
          <a:p>
            <a:pPr algn="ctr"/>
            <a:r>
              <a:rPr lang="es-ES" sz="2000" noProof="0">
                <a:latin typeface="Fira Sans" panose="020B0503050000020004" pitchFamily="34" charset="0"/>
              </a:rPr>
              <a:t>❌ Sin diferenciación clara </a:t>
            </a:r>
          </a:p>
          <a:p>
            <a:pPr algn="ctr"/>
            <a:r>
              <a:rPr lang="es-ES" sz="2000" noProof="0">
                <a:latin typeface="Fira Sans" panose="020B0503050000020004" pitchFamily="34" charset="0"/>
              </a:rPr>
              <a:t>❌ Ubicación impredecible </a:t>
            </a:r>
          </a:p>
          <a:p>
            <a:pPr algn="ctr"/>
            <a:r>
              <a:rPr lang="es-ES" sz="2000" noProof="0">
                <a:latin typeface="Fira Sans" panose="020B0503050000020004" pitchFamily="34" charset="0"/>
              </a:rPr>
              <a:t>❌ Experiencia transaccional, no memorable </a:t>
            </a:r>
          </a:p>
          <a:p>
            <a:pPr algn="ctr"/>
            <a:r>
              <a:rPr lang="es-ES" sz="2000" noProof="0">
                <a:latin typeface="Fira Sans" panose="020B0503050000020004" pitchFamily="34" charset="0"/>
              </a:rPr>
              <a:t>❌ Sin conveniencia digital</a:t>
            </a:r>
          </a:p>
        </p:txBody>
      </p:sp>
      <p:pic>
        <p:nvPicPr>
          <p:cNvPr id="8" name="Imagen 7">
            <a:extLst>
              <a:ext uri="{FF2B5EF4-FFF2-40B4-BE49-F238E27FC236}">
                <a16:creationId xmlns:a16="http://schemas.microsoft.com/office/drawing/2014/main" id="{01E8E656-7AD1-8925-17EE-3CA5E606D0B6}"/>
              </a:ext>
            </a:extLst>
          </p:cNvPr>
          <p:cNvPicPr>
            <a:picLocks noChangeAspect="1"/>
          </p:cNvPicPr>
          <p:nvPr/>
        </p:nvPicPr>
        <p:blipFill>
          <a:blip r:embed="rId6"/>
          <a:stretch>
            <a:fillRect/>
          </a:stretch>
        </p:blipFill>
        <p:spPr>
          <a:xfrm>
            <a:off x="13992521" y="121836"/>
            <a:ext cx="6039076" cy="6840723"/>
          </a:xfrm>
          <a:prstGeom prst="rect">
            <a:avLst/>
          </a:prstGeom>
        </p:spPr>
      </p:pic>
      <p:sp>
        <p:nvSpPr>
          <p:cNvPr id="6" name="Título 1">
            <a:extLst>
              <a:ext uri="{FF2B5EF4-FFF2-40B4-BE49-F238E27FC236}">
                <a16:creationId xmlns:a16="http://schemas.microsoft.com/office/drawing/2014/main" id="{FC15DBE4-CF3E-5E8C-9074-B5C6C32D25A1}"/>
              </a:ext>
            </a:extLst>
          </p:cNvPr>
          <p:cNvSpPr txBox="1">
            <a:spLocks/>
          </p:cNvSpPr>
          <p:nvPr/>
        </p:nvSpPr>
        <p:spPr>
          <a:xfrm>
            <a:off x="6761296" y="4628557"/>
            <a:ext cx="5042465" cy="171428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pPr algn="ctr"/>
            <a:r>
              <a:rPr lang="es-ES" sz="4000" b="1" noProof="0">
                <a:solidFill>
                  <a:srgbClr val="276534"/>
                </a:solidFill>
                <a:latin typeface="Fira Sans"/>
              </a:rPr>
              <a:t>Flow &amp; </a:t>
            </a:r>
            <a:r>
              <a:rPr lang="es-ES" sz="4000" b="1" noProof="0" err="1">
                <a:solidFill>
                  <a:srgbClr val="276534"/>
                </a:solidFill>
                <a:latin typeface="Fira Sans"/>
              </a:rPr>
              <a:t>Food</a:t>
            </a:r>
            <a:endParaRPr lang="es-ES" sz="4000" b="1" noProof="0">
              <a:solidFill>
                <a:srgbClr val="276534"/>
              </a:solidFill>
              <a:latin typeface="Fira Sans"/>
            </a:endParaRPr>
          </a:p>
          <a:p>
            <a:pPr algn="ctr"/>
            <a:endParaRPr lang="es-ES" sz="1800" b="1" noProof="0">
              <a:solidFill>
                <a:srgbClr val="276534"/>
              </a:solidFill>
              <a:latin typeface="Fira Sans"/>
            </a:endParaRPr>
          </a:p>
          <a:p>
            <a:pPr algn="ctr"/>
            <a:r>
              <a:rPr lang="es-ES" sz="1800" b="1" i="1" cap="none" noProof="0">
                <a:solidFill>
                  <a:srgbClr val="276534"/>
                </a:solidFill>
                <a:latin typeface="Fira Sans"/>
              </a:rPr>
              <a:t>El movimiento también se come</a:t>
            </a:r>
          </a:p>
        </p:txBody>
      </p:sp>
      <p:sp>
        <p:nvSpPr>
          <p:cNvPr id="11" name="CuadroTexto 10">
            <a:extLst>
              <a:ext uri="{FF2B5EF4-FFF2-40B4-BE49-F238E27FC236}">
                <a16:creationId xmlns:a16="http://schemas.microsoft.com/office/drawing/2014/main" id="{8203961D-174D-BDFF-7BC6-9D49BBCE6255}"/>
              </a:ext>
            </a:extLst>
          </p:cNvPr>
          <p:cNvSpPr txBox="1"/>
          <p:nvPr/>
        </p:nvSpPr>
        <p:spPr>
          <a:xfrm>
            <a:off x="6436233" y="891241"/>
            <a:ext cx="5302307" cy="2062103"/>
          </a:xfrm>
          <a:prstGeom prst="rect">
            <a:avLst/>
          </a:prstGeom>
          <a:noFill/>
        </p:spPr>
        <p:txBody>
          <a:bodyPr wrap="square">
            <a:spAutoFit/>
          </a:bodyPr>
          <a:lstStyle/>
          <a:p>
            <a:pPr algn="ctr"/>
            <a:r>
              <a:rPr lang="es-ES" sz="3200" b="1" noProof="0">
                <a:solidFill>
                  <a:srgbClr val="349552"/>
                </a:solidFill>
                <a:latin typeface="Fira Sans" panose="020B0503050000020004" pitchFamily="34" charset="0"/>
              </a:rPr>
              <a:t>Necesidades</a:t>
            </a:r>
            <a:endParaRPr lang="es-ES" sz="2400" noProof="0">
              <a:solidFill>
                <a:srgbClr val="349552"/>
              </a:solidFill>
              <a:latin typeface="Fira Sans" panose="020B0503050000020004" pitchFamily="34" charset="0"/>
            </a:endParaRPr>
          </a:p>
          <a:p>
            <a:pPr marL="285750" indent="-285750">
              <a:buFont typeface="Arial" panose="020B0604020202020204" pitchFamily="34" charset="0"/>
              <a:buChar char="•"/>
            </a:pPr>
            <a:endParaRPr lang="es-ES" sz="1600" noProof="0">
              <a:solidFill>
                <a:srgbClr val="349552"/>
              </a:solidFill>
              <a:latin typeface="Fira Sans" panose="020B0503050000020004" pitchFamily="34" charset="0"/>
            </a:endParaRP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Opciones saludables </a:t>
            </a: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Saber dónde y cuándo encontrar el </a:t>
            </a:r>
            <a:r>
              <a:rPr lang="es-ES" sz="2000" noProof="0" err="1">
                <a:solidFill>
                  <a:srgbClr val="349552"/>
                </a:solidFill>
                <a:latin typeface="Fira Sans" panose="020B0503050000020004" pitchFamily="34" charset="0"/>
              </a:rPr>
              <a:t>truck</a:t>
            </a:r>
            <a:r>
              <a:rPr lang="es-ES" sz="2000" noProof="0">
                <a:solidFill>
                  <a:srgbClr val="349552"/>
                </a:solidFill>
                <a:latin typeface="Fira Sans" panose="020B0503050000020004" pitchFamily="34" charset="0"/>
              </a:rPr>
              <a:t> </a:t>
            </a: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Pantallas digitales </a:t>
            </a:r>
            <a:r>
              <a:rPr lang="es-ES" sz="2000" noProof="0" err="1">
                <a:solidFill>
                  <a:srgbClr val="349552"/>
                </a:solidFill>
                <a:latin typeface="Fira Sans" panose="020B0503050000020004" pitchFamily="34" charset="0"/>
              </a:rPr>
              <a:t>on</a:t>
            </a:r>
            <a:r>
              <a:rPr lang="es-ES" sz="2000" noProof="0">
                <a:solidFill>
                  <a:srgbClr val="349552"/>
                </a:solidFill>
                <a:latin typeface="Fira Sans" panose="020B0503050000020004" pitchFamily="34" charset="0"/>
              </a:rPr>
              <a:t>-site</a:t>
            </a: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Experiencias llenas de sabor</a:t>
            </a:r>
          </a:p>
        </p:txBody>
      </p:sp>
      <p:sp>
        <p:nvSpPr>
          <p:cNvPr id="15" name="CuadroTexto 14">
            <a:extLst>
              <a:ext uri="{FF2B5EF4-FFF2-40B4-BE49-F238E27FC236}">
                <a16:creationId xmlns:a16="http://schemas.microsoft.com/office/drawing/2014/main" id="{6DDD7359-99C2-B29B-AEDD-FB218C8753D2}"/>
              </a:ext>
            </a:extLst>
          </p:cNvPr>
          <p:cNvSpPr txBox="1"/>
          <p:nvPr/>
        </p:nvSpPr>
        <p:spPr>
          <a:xfrm>
            <a:off x="1145845" y="8300127"/>
            <a:ext cx="10014154" cy="3139321"/>
          </a:xfrm>
          <a:prstGeom prst="rect">
            <a:avLst/>
          </a:prstGeom>
          <a:noFill/>
        </p:spPr>
        <p:txBody>
          <a:bodyPr wrap="square">
            <a:spAutoFit/>
          </a:bodyPr>
          <a:lstStyle/>
          <a:p>
            <a:endParaRPr lang="es-ES" sz="1800" noProof="0">
              <a:solidFill>
                <a:srgbClr val="005782"/>
              </a:solidFill>
              <a:latin typeface="Fira Sans" panose="020B0503050000020004" pitchFamily="34" charset="0"/>
            </a:endParaRPr>
          </a:p>
          <a:p>
            <a:r>
              <a:rPr lang="es-ES" sz="1800" b="1" noProof="0">
                <a:solidFill>
                  <a:srgbClr val="005782"/>
                </a:solidFill>
                <a:latin typeface="Fira Sans" panose="020B0503050000020004" pitchFamily="34" charset="0"/>
              </a:rPr>
              <a:t>Necesidades:</a:t>
            </a:r>
            <a:r>
              <a:rPr lang="es-ES" sz="1800" noProof="0">
                <a:solidFill>
                  <a:srgbClr val="005782"/>
                </a:solidFill>
                <a:latin typeface="Fira Sans" panose="020B0503050000020004" pitchFamily="34" charset="0"/>
              </a:rPr>
              <a:t> </a:t>
            </a:r>
          </a:p>
          <a:p>
            <a:endParaRPr lang="es-ES" sz="1800" noProof="0">
              <a:solidFill>
                <a:srgbClr val="005782"/>
              </a:solidFill>
              <a:latin typeface="Fira Sans" panose="020B0503050000020004" pitchFamily="34" charset="0"/>
            </a:endParaRP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Opciones </a:t>
            </a:r>
            <a:r>
              <a:rPr lang="es-ES" sz="1800" noProof="0" err="1">
                <a:solidFill>
                  <a:srgbClr val="005782"/>
                </a:solidFill>
                <a:latin typeface="Fira Sans" panose="020B0503050000020004" pitchFamily="34" charset="0"/>
              </a:rPr>
              <a:t>healthy</a:t>
            </a:r>
            <a:r>
              <a:rPr lang="es-ES" sz="18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Saber dónde/cuándo encontrar el </a:t>
            </a:r>
            <a:r>
              <a:rPr lang="es-ES" sz="1800" noProof="0" err="1">
                <a:solidFill>
                  <a:srgbClr val="005782"/>
                </a:solidFill>
                <a:latin typeface="Fira Sans" panose="020B0503050000020004" pitchFamily="34" charset="0"/>
              </a:rPr>
              <a:t>truck</a:t>
            </a:r>
            <a:r>
              <a:rPr lang="es-ES" sz="18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Pantallas digitales </a:t>
            </a:r>
            <a:r>
              <a:rPr lang="es-ES" sz="1800" noProof="0" err="1">
                <a:solidFill>
                  <a:srgbClr val="005782"/>
                </a:solidFill>
                <a:latin typeface="Fira Sans" panose="020B0503050000020004" pitchFamily="34" charset="0"/>
              </a:rPr>
              <a:t>on</a:t>
            </a:r>
            <a:r>
              <a:rPr lang="es-ES" sz="1800" noProof="0">
                <a:solidFill>
                  <a:srgbClr val="005782"/>
                </a:solidFill>
                <a:latin typeface="Fira Sans" panose="020B0503050000020004" pitchFamily="34" charset="0"/>
              </a:rPr>
              <a:t>-site</a:t>
            </a: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Experiencias llenas de sabor</a:t>
            </a:r>
          </a:p>
          <a:p>
            <a:endParaRPr lang="es-ES" sz="1800" b="1" noProof="0">
              <a:solidFill>
                <a:srgbClr val="005782"/>
              </a:solidFill>
              <a:latin typeface="Fira Sans" panose="020B0503050000020004" pitchFamily="34" charset="0"/>
            </a:endParaRPr>
          </a:p>
          <a:p>
            <a:r>
              <a:rPr lang="es-ES" sz="1800" b="1" noProof="0">
                <a:solidFill>
                  <a:srgbClr val="005782"/>
                </a:solidFill>
                <a:latin typeface="Fira Sans" panose="020B0503050000020004" pitchFamily="34" charset="0"/>
              </a:rPr>
              <a:t>La oportunidad:</a:t>
            </a:r>
            <a:r>
              <a:rPr lang="es-ES" sz="1800" noProof="0">
                <a:solidFill>
                  <a:srgbClr val="005782"/>
                </a:solidFill>
                <a:latin typeface="Fira Sans" panose="020B0503050000020004" pitchFamily="34" charset="0"/>
              </a:rPr>
              <a:t> </a:t>
            </a:r>
          </a:p>
          <a:p>
            <a:r>
              <a:rPr lang="es-ES" sz="1800" noProof="0">
                <a:solidFill>
                  <a:srgbClr val="005782"/>
                </a:solidFill>
                <a:latin typeface="Fira Sans" panose="020B0503050000020004" pitchFamily="34" charset="0"/>
              </a:rPr>
              <a:t>Mobile </a:t>
            </a:r>
            <a:r>
              <a:rPr lang="es-ES" sz="1800" noProof="0" err="1">
                <a:solidFill>
                  <a:srgbClr val="005782"/>
                </a:solidFill>
                <a:latin typeface="Fira Sans" panose="020B0503050000020004" pitchFamily="34" charset="0"/>
              </a:rPr>
              <a:t>format</a:t>
            </a:r>
            <a:r>
              <a:rPr lang="es-ES" sz="1800" noProof="0">
                <a:solidFill>
                  <a:srgbClr val="005782"/>
                </a:solidFill>
                <a:latin typeface="Fira Sans" panose="020B0503050000020004" pitchFamily="34" charset="0"/>
              </a:rPr>
              <a:t> + </a:t>
            </a:r>
            <a:r>
              <a:rPr lang="es-ES" sz="1800" noProof="0" err="1">
                <a:solidFill>
                  <a:srgbClr val="005782"/>
                </a:solidFill>
                <a:latin typeface="Fira Sans" panose="020B0503050000020004" pitchFamily="34" charset="0"/>
              </a:rPr>
              <a:t>tech</a:t>
            </a:r>
            <a:r>
              <a:rPr lang="es-ES" sz="1800" noProof="0">
                <a:solidFill>
                  <a:srgbClr val="005782"/>
                </a:solidFill>
                <a:latin typeface="Fira Sans" panose="020B0503050000020004" pitchFamily="34" charset="0"/>
              </a:rPr>
              <a:t> + ubicaciones estratégicas + </a:t>
            </a:r>
          </a:p>
          <a:p>
            <a:r>
              <a:rPr lang="es-ES" sz="1800" noProof="0" err="1">
                <a:solidFill>
                  <a:srgbClr val="005782"/>
                </a:solidFill>
                <a:latin typeface="Fira Sans" panose="020B0503050000020004" pitchFamily="34" charset="0"/>
              </a:rPr>
              <a:t>brand</a:t>
            </a:r>
            <a:r>
              <a:rPr lang="es-ES" sz="1800" noProof="0">
                <a:solidFill>
                  <a:srgbClr val="005782"/>
                </a:solidFill>
                <a:latin typeface="Fira Sans" panose="020B0503050000020004" pitchFamily="34" charset="0"/>
              </a:rPr>
              <a:t> </a:t>
            </a:r>
            <a:r>
              <a:rPr lang="es-ES" sz="1800" noProof="0" err="1">
                <a:solidFill>
                  <a:srgbClr val="005782"/>
                </a:solidFill>
                <a:latin typeface="Fira Sans" panose="020B0503050000020004" pitchFamily="34" charset="0"/>
              </a:rPr>
              <a:t>storytelling</a:t>
            </a:r>
            <a:endParaRPr lang="es-ES" sz="1800" noProof="0">
              <a:solidFill>
                <a:srgbClr val="005782"/>
              </a:solidFill>
              <a:latin typeface="Fira Sans" panose="020B0503050000020004" pitchFamily="34" charset="0"/>
            </a:endParaRPr>
          </a:p>
        </p:txBody>
      </p:sp>
      <p:sp>
        <p:nvSpPr>
          <p:cNvPr id="18" name="CuadroTexto 17">
            <a:extLst>
              <a:ext uri="{FF2B5EF4-FFF2-40B4-BE49-F238E27FC236}">
                <a16:creationId xmlns:a16="http://schemas.microsoft.com/office/drawing/2014/main" id="{5C6B0DC4-5A83-6CD4-9BFE-72D7CC063E25}"/>
              </a:ext>
            </a:extLst>
          </p:cNvPr>
          <p:cNvSpPr txBox="1"/>
          <p:nvPr/>
        </p:nvSpPr>
        <p:spPr>
          <a:xfrm>
            <a:off x="159909" y="4512149"/>
            <a:ext cx="5837815" cy="1569660"/>
          </a:xfrm>
          <a:prstGeom prst="rect">
            <a:avLst/>
          </a:prstGeom>
          <a:noFill/>
        </p:spPr>
        <p:txBody>
          <a:bodyPr wrap="square">
            <a:spAutoFit/>
          </a:bodyPr>
          <a:lstStyle/>
          <a:p>
            <a:pPr algn="ctr"/>
            <a:r>
              <a:rPr lang="es-ES" sz="3200" b="1" noProof="0">
                <a:solidFill>
                  <a:schemeClr val="bg1"/>
                </a:solidFill>
                <a:latin typeface="Fira Sans" panose="020B0503050000020004" pitchFamily="34" charset="0"/>
              </a:rPr>
              <a:t>La oportunidad:</a:t>
            </a:r>
            <a:r>
              <a:rPr lang="es-ES" sz="3200" noProof="0">
                <a:solidFill>
                  <a:schemeClr val="bg1"/>
                </a:solidFill>
                <a:latin typeface="Fira Sans" panose="020B0503050000020004" pitchFamily="34" charset="0"/>
              </a:rPr>
              <a:t> </a:t>
            </a:r>
          </a:p>
          <a:p>
            <a:pPr algn="ctr"/>
            <a:endParaRPr lang="es-ES" sz="2400" noProof="0">
              <a:solidFill>
                <a:schemeClr val="bg1"/>
              </a:solidFill>
              <a:latin typeface="Fira Sans" panose="020B0503050000020004" pitchFamily="34" charset="0"/>
            </a:endParaRPr>
          </a:p>
          <a:p>
            <a:pPr algn="ctr"/>
            <a:r>
              <a:rPr lang="es-ES" sz="2000" noProof="0">
                <a:solidFill>
                  <a:schemeClr val="bg1"/>
                </a:solidFill>
                <a:latin typeface="Fira Sans" panose="020B0503050000020004" pitchFamily="34" charset="0"/>
              </a:rPr>
              <a:t>Formato móvil, tecnológico, ubicado estratégicamente y con lenguaje de marca</a:t>
            </a:r>
          </a:p>
        </p:txBody>
      </p:sp>
      <p:pic>
        <p:nvPicPr>
          <p:cNvPr id="20" name="Picture 2" descr="Press - Press Kit - Resources - Alsea">
            <a:extLst>
              <a:ext uri="{FF2B5EF4-FFF2-40B4-BE49-F238E27FC236}">
                <a16:creationId xmlns:a16="http://schemas.microsoft.com/office/drawing/2014/main" id="{EE1E8AA3-5BA2-71E9-CC73-61151E18D349}"/>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8356622" y="5896058"/>
            <a:ext cx="1851811" cy="106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617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81045-0B1A-D5A0-5029-B528CCA35734}"/>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5A5F6BAB-D9AE-A834-F381-13A835A00ADB}"/>
              </a:ext>
            </a:extLst>
          </p:cNvPr>
          <p:cNvSpPr>
            <a:spLocks noGrp="1"/>
          </p:cNvSpPr>
          <p:nvPr>
            <p:ph type="title"/>
          </p:nvPr>
        </p:nvSpPr>
        <p:spPr>
          <a:xfrm>
            <a:off x="656337" y="320507"/>
            <a:ext cx="8927477" cy="458599"/>
          </a:xfrm>
        </p:spPr>
        <p:txBody>
          <a:bodyPr>
            <a:normAutofit fontScale="90000"/>
          </a:bodyPr>
          <a:lstStyle/>
          <a:p>
            <a:r>
              <a:rPr lang="es-ES" i="1" noProof="0">
                <a:solidFill>
                  <a:srgbClr val="0D7535"/>
                </a:solidFill>
                <a:latin typeface="Bitter Black"/>
              </a:rPr>
              <a:t>no es solo comer; es ser parte de algo</a:t>
            </a:r>
          </a:p>
        </p:txBody>
      </p:sp>
      <p:pic>
        <p:nvPicPr>
          <p:cNvPr id="5" name="Imagen 4">
            <a:extLst>
              <a:ext uri="{FF2B5EF4-FFF2-40B4-BE49-F238E27FC236}">
                <a16:creationId xmlns:a16="http://schemas.microsoft.com/office/drawing/2014/main" id="{F91FFDAD-1EC5-7128-0351-BDC00CEE7F74}"/>
              </a:ext>
            </a:extLst>
          </p:cNvPr>
          <p:cNvPicPr>
            <a:picLocks noChangeAspect="1"/>
          </p:cNvPicPr>
          <p:nvPr/>
        </p:nvPicPr>
        <p:blipFill>
          <a:blip r:embed="rId3"/>
          <a:stretch>
            <a:fillRect/>
          </a:stretch>
        </p:blipFill>
        <p:spPr>
          <a:xfrm>
            <a:off x="1137465" y="1065672"/>
            <a:ext cx="9917070" cy="5471821"/>
          </a:xfrm>
          <a:prstGeom prst="rect">
            <a:avLst/>
          </a:prstGeom>
        </p:spPr>
      </p:pic>
      <p:pic>
        <p:nvPicPr>
          <p:cNvPr id="3" name="Imagen 2" descr="Un grupo de personas alrededor de una camioneta&#10;&#10;El contenido generado por IA puede ser incorrecto.">
            <a:extLst>
              <a:ext uri="{FF2B5EF4-FFF2-40B4-BE49-F238E27FC236}">
                <a16:creationId xmlns:a16="http://schemas.microsoft.com/office/drawing/2014/main" id="{3DE2C99B-1DA4-B9A8-C767-2BC7563F5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44"/>
            <a:ext cx="12293600" cy="6861544"/>
          </a:xfrm>
          <a:prstGeom prst="rect">
            <a:avLst/>
          </a:prstGeom>
        </p:spPr>
      </p:pic>
      <p:sp>
        <p:nvSpPr>
          <p:cNvPr id="2" name="Título 1">
            <a:extLst>
              <a:ext uri="{FF2B5EF4-FFF2-40B4-BE49-F238E27FC236}">
                <a16:creationId xmlns:a16="http://schemas.microsoft.com/office/drawing/2014/main" id="{ABE6A590-26E3-183D-81DA-9C526358571A}"/>
              </a:ext>
            </a:extLst>
          </p:cNvPr>
          <p:cNvSpPr txBox="1">
            <a:spLocks/>
          </p:cNvSpPr>
          <p:nvPr/>
        </p:nvSpPr>
        <p:spPr>
          <a:xfrm>
            <a:off x="545597" y="757912"/>
            <a:ext cx="6929733" cy="171428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6300" b="1" noProof="0">
                <a:latin typeface="Fira Sans"/>
              </a:rPr>
              <a:t>Flow &amp; </a:t>
            </a:r>
            <a:r>
              <a:rPr lang="es-ES" sz="6300" b="1" noProof="0" err="1">
                <a:latin typeface="Fira Sans"/>
              </a:rPr>
              <a:t>Food</a:t>
            </a:r>
            <a:endParaRPr lang="es-ES" sz="6300" b="1" noProof="0">
              <a:latin typeface="Fira Sans"/>
            </a:endParaRPr>
          </a:p>
          <a:p>
            <a:endParaRPr lang="es-ES" sz="3200" b="1" noProof="0">
              <a:latin typeface="Fira Sans"/>
            </a:endParaRPr>
          </a:p>
        </p:txBody>
      </p:sp>
      <p:sp>
        <p:nvSpPr>
          <p:cNvPr id="6" name="Rectángulo: esquinas redondeadas 5">
            <a:extLst>
              <a:ext uri="{FF2B5EF4-FFF2-40B4-BE49-F238E27FC236}">
                <a16:creationId xmlns:a16="http://schemas.microsoft.com/office/drawing/2014/main" id="{6BB63DFE-635D-9B85-0A02-A5C9F2BC06F6}"/>
              </a:ext>
            </a:extLst>
          </p:cNvPr>
          <p:cNvSpPr/>
          <p:nvPr/>
        </p:nvSpPr>
        <p:spPr>
          <a:xfrm>
            <a:off x="842210" y="2779962"/>
            <a:ext cx="3038590" cy="3012366"/>
          </a:xfrm>
          <a:prstGeom prst="roundRect">
            <a:avLst/>
          </a:prstGeom>
          <a:gradFill flip="none" rotWithShape="1">
            <a:gsLst>
              <a:gs pos="0">
                <a:schemeClr val="bg1">
                  <a:alpha val="62000"/>
                </a:schemeClr>
              </a:gs>
              <a:gs pos="98000">
                <a:srgbClr val="E2DC54">
                  <a:alpha val="19000"/>
                </a:srgbClr>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 name="CuadroTexto 3">
            <a:extLst>
              <a:ext uri="{FF2B5EF4-FFF2-40B4-BE49-F238E27FC236}">
                <a16:creationId xmlns:a16="http://schemas.microsoft.com/office/drawing/2014/main" id="{16DA8E7D-2363-9966-2329-122E3DC6575B}"/>
              </a:ext>
            </a:extLst>
          </p:cNvPr>
          <p:cNvSpPr txBox="1"/>
          <p:nvPr/>
        </p:nvSpPr>
        <p:spPr>
          <a:xfrm>
            <a:off x="842210" y="2909606"/>
            <a:ext cx="3038590" cy="2923877"/>
          </a:xfrm>
          <a:prstGeom prst="rect">
            <a:avLst/>
          </a:prstGeom>
          <a:noFill/>
        </p:spPr>
        <p:txBody>
          <a:bodyPr wrap="square">
            <a:spAutoFit/>
          </a:bodyPr>
          <a:lstStyle/>
          <a:p>
            <a:pPr algn="ctr"/>
            <a:r>
              <a:rPr lang="es-ES" sz="3200" b="1" noProof="0">
                <a:solidFill>
                  <a:schemeClr val="bg1"/>
                </a:solidFill>
                <a:latin typeface="Fira Sans" panose="020B0503050000020004" pitchFamily="34" charset="0"/>
              </a:rPr>
              <a:t>Visión</a:t>
            </a:r>
            <a:endParaRPr lang="es-ES" sz="2400" noProof="0">
              <a:solidFill>
                <a:schemeClr val="bg1"/>
              </a:solidFill>
              <a:latin typeface="Fira Sans" panose="020B0503050000020004" pitchFamily="34" charset="0"/>
            </a:endParaRPr>
          </a:p>
          <a:p>
            <a:pPr marL="285750" indent="-285750">
              <a:buFont typeface="Arial" panose="020B0604020202020204" pitchFamily="34" charset="0"/>
              <a:buChar char="•"/>
            </a:pPr>
            <a:endParaRPr lang="es-ES" sz="1400" noProof="0">
              <a:solidFill>
                <a:schemeClr val="bg1"/>
              </a:solidFill>
              <a:latin typeface="Fira Sans" panose="020B0503050000020004" pitchFamily="34" charset="0"/>
            </a:endParaRPr>
          </a:p>
          <a:p>
            <a:pPr algn="ctr">
              <a:spcAft>
                <a:spcPts val="1200"/>
              </a:spcAft>
            </a:pPr>
            <a:r>
              <a:rPr lang="es-ES" noProof="0">
                <a:solidFill>
                  <a:schemeClr val="bg1"/>
                </a:solidFill>
                <a:latin typeface="Fira Sans" panose="020B0503050000020004" pitchFamily="34" charset="0"/>
              </a:rPr>
              <a:t>Opciones saludables </a:t>
            </a:r>
          </a:p>
          <a:p>
            <a:pPr algn="ctr">
              <a:spcAft>
                <a:spcPts val="1200"/>
              </a:spcAft>
            </a:pPr>
            <a:r>
              <a:rPr lang="es-ES" noProof="0">
                <a:solidFill>
                  <a:schemeClr val="bg1"/>
                </a:solidFill>
                <a:latin typeface="Fira Sans" panose="020B0503050000020004" pitchFamily="34" charset="0"/>
              </a:rPr>
              <a:t>Saber dónde y cuándo encontrar el </a:t>
            </a:r>
            <a:r>
              <a:rPr lang="es-ES" noProof="0" err="1">
                <a:solidFill>
                  <a:schemeClr val="bg1"/>
                </a:solidFill>
                <a:latin typeface="Fira Sans" panose="020B0503050000020004" pitchFamily="34" charset="0"/>
              </a:rPr>
              <a:t>truck</a:t>
            </a:r>
            <a:r>
              <a:rPr lang="es-ES" noProof="0">
                <a:solidFill>
                  <a:schemeClr val="bg1"/>
                </a:solidFill>
                <a:latin typeface="Fira Sans" panose="020B0503050000020004" pitchFamily="34" charset="0"/>
              </a:rPr>
              <a:t> </a:t>
            </a:r>
          </a:p>
          <a:p>
            <a:pPr algn="ctr">
              <a:spcAft>
                <a:spcPts val="1200"/>
              </a:spcAft>
            </a:pPr>
            <a:r>
              <a:rPr lang="es-ES" noProof="0">
                <a:solidFill>
                  <a:schemeClr val="bg1"/>
                </a:solidFill>
                <a:latin typeface="Fira Sans" panose="020B0503050000020004" pitchFamily="34" charset="0"/>
              </a:rPr>
              <a:t>Pantallas digitales </a:t>
            </a:r>
            <a:r>
              <a:rPr lang="es-ES" noProof="0" err="1">
                <a:solidFill>
                  <a:schemeClr val="bg1"/>
                </a:solidFill>
                <a:latin typeface="Fira Sans" panose="020B0503050000020004" pitchFamily="34" charset="0"/>
              </a:rPr>
              <a:t>on</a:t>
            </a:r>
            <a:r>
              <a:rPr lang="es-ES" noProof="0">
                <a:solidFill>
                  <a:schemeClr val="bg1"/>
                </a:solidFill>
                <a:latin typeface="Fira Sans" panose="020B0503050000020004" pitchFamily="34" charset="0"/>
              </a:rPr>
              <a:t>-site</a:t>
            </a:r>
          </a:p>
          <a:p>
            <a:pPr algn="ctr">
              <a:spcAft>
                <a:spcPts val="1200"/>
              </a:spcAft>
            </a:pPr>
            <a:r>
              <a:rPr lang="es-ES" noProof="0">
                <a:solidFill>
                  <a:schemeClr val="bg1"/>
                </a:solidFill>
                <a:latin typeface="Fira Sans" panose="020B0503050000020004" pitchFamily="34" charset="0"/>
              </a:rPr>
              <a:t>Experiencias llenas de sabor</a:t>
            </a:r>
            <a:endParaRPr lang="es-ES" sz="2000" noProof="0">
              <a:solidFill>
                <a:schemeClr val="bg1"/>
              </a:solidFill>
              <a:latin typeface="Fira Sans" panose="020B0503050000020004" pitchFamily="34" charset="0"/>
            </a:endParaRPr>
          </a:p>
        </p:txBody>
      </p:sp>
      <p:sp>
        <p:nvSpPr>
          <p:cNvPr id="7" name="Rectángulo: esquinas redondeadas 6">
            <a:extLst>
              <a:ext uri="{FF2B5EF4-FFF2-40B4-BE49-F238E27FC236}">
                <a16:creationId xmlns:a16="http://schemas.microsoft.com/office/drawing/2014/main" id="{EB039738-DDF9-7851-2527-A23091186528}"/>
              </a:ext>
            </a:extLst>
          </p:cNvPr>
          <p:cNvSpPr/>
          <p:nvPr/>
        </p:nvSpPr>
        <p:spPr>
          <a:xfrm>
            <a:off x="8612796" y="1410355"/>
            <a:ext cx="3038590" cy="2018645"/>
          </a:xfrm>
          <a:prstGeom prst="roundRect">
            <a:avLst/>
          </a:prstGeom>
          <a:gradFill flip="none" rotWithShape="1">
            <a:gsLst>
              <a:gs pos="0">
                <a:schemeClr val="bg1">
                  <a:alpha val="52000"/>
                </a:schemeClr>
              </a:gs>
              <a:gs pos="99000">
                <a:srgbClr val="349552">
                  <a:alpha val="64000"/>
                </a:srgbClr>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CuadroTexto 7">
            <a:extLst>
              <a:ext uri="{FF2B5EF4-FFF2-40B4-BE49-F238E27FC236}">
                <a16:creationId xmlns:a16="http://schemas.microsoft.com/office/drawing/2014/main" id="{B05D5D00-FD09-8BBC-083D-A49D671A5A7F}"/>
              </a:ext>
            </a:extLst>
          </p:cNvPr>
          <p:cNvSpPr txBox="1"/>
          <p:nvPr/>
        </p:nvSpPr>
        <p:spPr>
          <a:xfrm>
            <a:off x="8749535" y="1444295"/>
            <a:ext cx="2765112" cy="1908215"/>
          </a:xfrm>
          <a:prstGeom prst="rect">
            <a:avLst/>
          </a:prstGeom>
          <a:noFill/>
        </p:spPr>
        <p:txBody>
          <a:bodyPr wrap="square">
            <a:spAutoFit/>
          </a:bodyPr>
          <a:lstStyle/>
          <a:p>
            <a:pPr algn="ctr"/>
            <a:r>
              <a:rPr lang="es-ES" sz="3200" b="1" noProof="0">
                <a:solidFill>
                  <a:schemeClr val="bg1"/>
                </a:solidFill>
                <a:latin typeface="Fira Sans" panose="020B0503050000020004" pitchFamily="34" charset="0"/>
              </a:rPr>
              <a:t>Valores</a:t>
            </a:r>
            <a:endParaRPr lang="es-ES" sz="2400" noProof="0">
              <a:solidFill>
                <a:schemeClr val="bg1"/>
              </a:solidFill>
              <a:latin typeface="Fira Sans" panose="020B0503050000020004" pitchFamily="34" charset="0"/>
            </a:endParaRPr>
          </a:p>
          <a:p>
            <a:pPr marL="285750" indent="-285750">
              <a:buFont typeface="Arial" panose="020B0604020202020204" pitchFamily="34" charset="0"/>
              <a:buChar char="•"/>
            </a:pPr>
            <a:endParaRPr lang="es-ES" sz="1400" noProof="0">
              <a:solidFill>
                <a:schemeClr val="bg1"/>
              </a:solidFill>
              <a:latin typeface="Fira Sans" panose="020B0503050000020004" pitchFamily="34" charset="0"/>
            </a:endParaRPr>
          </a:p>
          <a:p>
            <a:pPr algn="ctr"/>
            <a:r>
              <a:rPr lang="es-ES" noProof="0">
                <a:solidFill>
                  <a:schemeClr val="bg1"/>
                </a:solidFill>
                <a:latin typeface="Fira Sans" panose="020B0503050000020004" pitchFamily="34" charset="0"/>
              </a:rPr>
              <a:t>Experiencias memorables </a:t>
            </a:r>
            <a:r>
              <a:rPr lang="es-ES" noProof="0">
                <a:solidFill>
                  <a:schemeClr val="bg1"/>
                </a:solidFill>
                <a:latin typeface="Fira Sans" panose="020B0503050000020004" pitchFamily="34" charset="0"/>
                <a:sym typeface="Wingdings" panose="05000000000000000000" pitchFamily="2" charset="2"/>
              </a:rPr>
              <a:t> “El movimiento también se come”</a:t>
            </a:r>
            <a:endParaRPr lang="es-ES" sz="2000" noProof="0">
              <a:solidFill>
                <a:schemeClr val="bg1"/>
              </a:solidFill>
              <a:latin typeface="Fira Sans" panose="020B0503050000020004" pitchFamily="34" charset="0"/>
            </a:endParaRPr>
          </a:p>
        </p:txBody>
      </p:sp>
      <p:pic>
        <p:nvPicPr>
          <p:cNvPr id="9" name="Picture 2" descr="Press - Press Kit - Resources - Alsea">
            <a:extLst>
              <a:ext uri="{FF2B5EF4-FFF2-40B4-BE49-F238E27FC236}">
                <a16:creationId xmlns:a16="http://schemas.microsoft.com/office/drawing/2014/main" id="{1BD75FA0-C17E-068A-D597-88B60D6E9FD3}"/>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879069" y="57288"/>
            <a:ext cx="1851811" cy="1066501"/>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695A58AB-3B4F-1990-5295-E45FE677AF28}"/>
              </a:ext>
            </a:extLst>
          </p:cNvPr>
          <p:cNvSpPr txBox="1"/>
          <p:nvPr/>
        </p:nvSpPr>
        <p:spPr>
          <a:xfrm rot="20891845">
            <a:off x="3986270" y="4220608"/>
            <a:ext cx="5208616" cy="1569660"/>
          </a:xfrm>
          <a:prstGeom prst="rect">
            <a:avLst/>
          </a:prstGeom>
          <a:noFill/>
        </p:spPr>
        <p:txBody>
          <a:bodyPr wrap="square">
            <a:spAutoFit/>
          </a:bodyPr>
          <a:lstStyle/>
          <a:p>
            <a:pPr marL="449263" indent="-449263" algn="ctr"/>
            <a:r>
              <a:rPr lang="es-ES" sz="4800" b="1" noProof="0">
                <a:solidFill>
                  <a:schemeClr val="bg1"/>
                </a:solidFill>
                <a:latin typeface="Baguet Script" panose="020F0502020204030204" pitchFamily="2" charset="0"/>
                <a:cs typeface="Vrinda" panose="020B0502040204020203" pitchFamily="34" charset="0"/>
              </a:rPr>
              <a:t>“</a:t>
            </a:r>
            <a:r>
              <a:rPr lang="es-ES" sz="4800" b="1" cap="none" noProof="0">
                <a:solidFill>
                  <a:schemeClr val="bg1"/>
                </a:solidFill>
                <a:latin typeface="Baguet Script" panose="020F0502020204030204" pitchFamily="2" charset="0"/>
                <a:cs typeface="Vrinda" panose="020B0502040204020203" pitchFamily="34" charset="0"/>
              </a:rPr>
              <a:t>No solo es comer, es ser parte de algo”</a:t>
            </a:r>
          </a:p>
        </p:txBody>
      </p:sp>
    </p:spTree>
    <p:extLst>
      <p:ext uri="{BB962C8B-B14F-4D97-AF65-F5344CB8AC3E}">
        <p14:creationId xmlns:p14="http://schemas.microsoft.com/office/powerpoint/2010/main" val="3648885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67713-75D7-9613-5DA0-C5B85E863F31}"/>
            </a:ext>
          </a:extLst>
        </p:cNvPr>
        <p:cNvGrpSpPr/>
        <p:nvPr/>
      </p:nvGrpSpPr>
      <p:grpSpPr>
        <a:xfrm>
          <a:off x="0" y="0"/>
          <a:ext cx="0" cy="0"/>
          <a:chOff x="0" y="0"/>
          <a:chExt cx="0" cy="0"/>
        </a:xfrm>
      </p:grpSpPr>
      <p:pic>
        <p:nvPicPr>
          <p:cNvPr id="6" name="Imagen 5" descr="Un dibujo de un camión&#10;&#10;El contenido generado por IA puede ser incorrecto.">
            <a:extLst>
              <a:ext uri="{FF2B5EF4-FFF2-40B4-BE49-F238E27FC236}">
                <a16:creationId xmlns:a16="http://schemas.microsoft.com/office/drawing/2014/main" id="{65E8DF4F-438C-9A1A-A00D-8BEAC3F27C1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6773" y1="24349" x2="41497" y2="26563"/>
                        <a14:foregroundMark x1="41497" y1="26563" x2="36919" y2="23438"/>
                        <a14:foregroundMark x1="36919" y1="23438" x2="38808" y2="25260"/>
                        <a14:foregroundMark x1="35392" y1="22917" x2="35828" y2="24349"/>
                        <a14:foregroundMark x1="33794" y1="26563" x2="34956" y2="28516"/>
                        <a14:foregroundMark x1="31105" y1="26172" x2="31250" y2="27865"/>
                        <a14:foregroundMark x1="48110" y1="25130" x2="47602" y2="26693"/>
                        <a14:foregroundMark x1="48401" y1="23828" x2="49637" y2="26953"/>
                        <a14:foregroundMark x1="49419" y1="23438" x2="49855" y2="23438"/>
                        <a14:foregroundMark x1="47892" y1="23177" x2="49419" y2="23307"/>
                        <a14:foregroundMark x1="31032" y1="24870" x2="30451" y2="26693"/>
                        <a14:foregroundMark x1="61701" y1="27865" x2="62718" y2="28385"/>
                        <a14:foregroundMark x1="61337" y1="27865" x2="61337" y2="27865"/>
                        <a14:foregroundMark x1="76308" y1="40755" x2="78488" y2="50521"/>
                      </a14:backgroundRemoval>
                    </a14:imgEffect>
                  </a14:imgLayer>
                </a14:imgProps>
              </a:ext>
              <a:ext uri="{28A0092B-C50C-407E-A947-70E740481C1C}">
                <a14:useLocalDpi xmlns:a14="http://schemas.microsoft.com/office/drawing/2010/main" val="0"/>
              </a:ext>
            </a:extLst>
          </a:blip>
          <a:stretch>
            <a:fillRect/>
          </a:stretch>
        </p:blipFill>
        <p:spPr>
          <a:xfrm>
            <a:off x="399494" y="1825842"/>
            <a:ext cx="11138669" cy="6216931"/>
          </a:xfrm>
          <a:prstGeom prst="rect">
            <a:avLst/>
          </a:prstGeom>
        </p:spPr>
      </p:pic>
      <p:pic>
        <p:nvPicPr>
          <p:cNvPr id="5" name="Imagen 4" descr="Imagen que contiene camión&#10;&#10;El contenido generado por IA puede ser incorrecto.">
            <a:extLst>
              <a:ext uri="{FF2B5EF4-FFF2-40B4-BE49-F238E27FC236}">
                <a16:creationId xmlns:a16="http://schemas.microsoft.com/office/drawing/2014/main" id="{6FCEA93C-BE02-E800-377E-47DA2E6FC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34631" y="241829"/>
            <a:ext cx="8985071" cy="5014923"/>
          </a:xfrm>
          <a:prstGeom prst="rect">
            <a:avLst/>
          </a:prstGeom>
          <a:ln w="57150">
            <a:gradFill>
              <a:gsLst>
                <a:gs pos="0">
                  <a:srgbClr val="E2DC54"/>
                </a:gs>
                <a:gs pos="23000">
                  <a:srgbClr val="349552"/>
                </a:gs>
                <a:gs pos="50000">
                  <a:srgbClr val="F26839"/>
                </a:gs>
                <a:gs pos="100000">
                  <a:srgbClr val="F26839"/>
                </a:gs>
              </a:gsLst>
              <a:lin ang="5400000" scaled="1"/>
            </a:gradFill>
            <a:tailEnd type="triangle"/>
          </a:ln>
        </p:spPr>
      </p:pic>
      <p:pic>
        <p:nvPicPr>
          <p:cNvPr id="3" name="Imagen 2">
            <a:extLst>
              <a:ext uri="{FF2B5EF4-FFF2-40B4-BE49-F238E27FC236}">
                <a16:creationId xmlns:a16="http://schemas.microsoft.com/office/drawing/2014/main" id="{A7678017-A414-7FE7-E623-4AEF1330DC18}"/>
              </a:ext>
            </a:extLst>
          </p:cNvPr>
          <p:cNvPicPr>
            <a:picLocks noChangeAspect="1"/>
          </p:cNvPicPr>
          <p:nvPr/>
        </p:nvPicPr>
        <p:blipFill>
          <a:blip r:embed="rId6"/>
          <a:stretch>
            <a:fillRect/>
          </a:stretch>
        </p:blipFill>
        <p:spPr>
          <a:xfrm>
            <a:off x="9891248" y="241829"/>
            <a:ext cx="1895794" cy="774868"/>
          </a:xfrm>
          <a:prstGeom prst="rect">
            <a:avLst/>
          </a:prstGeom>
        </p:spPr>
      </p:pic>
      <p:sp>
        <p:nvSpPr>
          <p:cNvPr id="71" name="Título 1">
            <a:extLst>
              <a:ext uri="{FF2B5EF4-FFF2-40B4-BE49-F238E27FC236}">
                <a16:creationId xmlns:a16="http://schemas.microsoft.com/office/drawing/2014/main" id="{51FABEDF-AE8D-DBA8-5BF6-144980B96AF7}"/>
              </a:ext>
            </a:extLst>
          </p:cNvPr>
          <p:cNvSpPr>
            <a:spLocks noGrp="1"/>
          </p:cNvSpPr>
          <p:nvPr>
            <p:ph type="title"/>
          </p:nvPr>
        </p:nvSpPr>
        <p:spPr>
          <a:xfrm>
            <a:off x="884937" y="228587"/>
            <a:ext cx="8927477" cy="458599"/>
          </a:xfrm>
        </p:spPr>
        <p:txBody>
          <a:bodyPr>
            <a:normAutofit fontScale="90000"/>
          </a:bodyPr>
          <a:lstStyle/>
          <a:p>
            <a:r>
              <a:rPr lang="es-ES" sz="5400" noProof="0">
                <a:solidFill>
                  <a:srgbClr val="276534"/>
                </a:solidFill>
                <a:latin typeface="Bitter Black"/>
              </a:rPr>
              <a:t>LA SOLUCIÓN</a:t>
            </a:r>
            <a:endParaRPr lang="es-ES" sz="5400" noProof="0">
              <a:solidFill>
                <a:srgbClr val="276534"/>
              </a:solidFill>
            </a:endParaRPr>
          </a:p>
        </p:txBody>
      </p:sp>
      <p:sp>
        <p:nvSpPr>
          <p:cNvPr id="4" name="CuadroTexto 3">
            <a:extLst>
              <a:ext uri="{FF2B5EF4-FFF2-40B4-BE49-F238E27FC236}">
                <a16:creationId xmlns:a16="http://schemas.microsoft.com/office/drawing/2014/main" id="{D08D5559-407B-D0C6-2EB4-CE2A116B2997}"/>
              </a:ext>
            </a:extLst>
          </p:cNvPr>
          <p:cNvSpPr txBox="1"/>
          <p:nvPr/>
        </p:nvSpPr>
        <p:spPr>
          <a:xfrm>
            <a:off x="0" y="7736716"/>
            <a:ext cx="11221840" cy="4401205"/>
          </a:xfrm>
          <a:prstGeom prst="rect">
            <a:avLst/>
          </a:prstGeom>
          <a:noFill/>
        </p:spPr>
        <p:txBody>
          <a:bodyPr wrap="square">
            <a:spAutoFit/>
          </a:bodyPr>
          <a:lstStyle/>
          <a:p>
            <a:r>
              <a:rPr lang="es-ES" sz="2800" b="1" noProof="0">
                <a:solidFill>
                  <a:srgbClr val="005782"/>
                </a:solidFill>
                <a:latin typeface="Fira Sans" panose="020B0503050000020004" pitchFamily="34" charset="0"/>
              </a:rPr>
              <a:t>Imposible de Ignorar</a:t>
            </a:r>
          </a:p>
          <a:p>
            <a:endParaRPr lang="es-ES" sz="2800" noProof="0">
              <a:solidFill>
                <a:srgbClr val="005782"/>
              </a:solidFill>
              <a:latin typeface="Fira Sans" panose="020B0503050000020004" pitchFamily="34" charset="0"/>
            </a:endParaRPr>
          </a:p>
          <a:p>
            <a:r>
              <a:rPr lang="es-ES" sz="2800" b="1" noProof="0">
                <a:solidFill>
                  <a:srgbClr val="005782"/>
                </a:solidFill>
                <a:latin typeface="Fira Sans" panose="020B0503050000020004" pitchFamily="34" charset="0"/>
              </a:rPr>
              <a:t>5 Pilares:</a:t>
            </a:r>
          </a:p>
          <a:p>
            <a:endParaRPr lang="es-ES" sz="2800" noProof="0">
              <a:solidFill>
                <a:srgbClr val="005782"/>
              </a:solidFill>
              <a:latin typeface="Fira Sans" panose="020B0503050000020004" pitchFamily="34" charset="0"/>
            </a:endParaRPr>
          </a:p>
          <a:p>
            <a:pPr marL="457200" indent="-457200">
              <a:buFont typeface="Arial" panose="020B0604020202020204" pitchFamily="34" charset="0"/>
              <a:buChar char="•"/>
            </a:pPr>
            <a:r>
              <a:rPr lang="es-ES" sz="2400" b="1" noProof="0">
                <a:solidFill>
                  <a:srgbClr val="005782"/>
                </a:solidFill>
                <a:latin typeface="Fira Sans" panose="020B0503050000020004" pitchFamily="34" charset="0"/>
              </a:rPr>
              <a:t>Creatividad Visual</a:t>
            </a:r>
            <a:r>
              <a:rPr lang="es-ES" sz="2400" noProof="0">
                <a:solidFill>
                  <a:srgbClr val="005782"/>
                </a:solidFill>
                <a:latin typeface="Fira Sans" panose="020B0503050000020004" pitchFamily="34" charset="0"/>
              </a:rPr>
              <a:t> Colores fuertes, diseño distintivo, Instagram-</a:t>
            </a:r>
            <a:r>
              <a:rPr lang="es-ES" sz="2400" noProof="0" err="1">
                <a:solidFill>
                  <a:srgbClr val="005782"/>
                </a:solidFill>
                <a:latin typeface="Fira Sans" panose="020B0503050000020004" pitchFamily="34" charset="0"/>
              </a:rPr>
              <a:t>worthy</a:t>
            </a:r>
            <a:endParaRPr lang="es-ES" sz="2400" noProof="0">
              <a:solidFill>
                <a:srgbClr val="005782"/>
              </a:solidFill>
              <a:latin typeface="Fira Sans" panose="020B0503050000020004" pitchFamily="34" charset="0"/>
            </a:endParaRPr>
          </a:p>
          <a:p>
            <a:pPr marL="457200" indent="-457200">
              <a:buFont typeface="Arial" panose="020B0604020202020204" pitchFamily="34" charset="0"/>
              <a:buChar char="•"/>
            </a:pPr>
            <a:r>
              <a:rPr lang="es-ES" sz="2400" b="1" noProof="0" err="1">
                <a:solidFill>
                  <a:srgbClr val="005782"/>
                </a:solidFill>
                <a:latin typeface="Fira Sans" panose="020B0503050000020004" pitchFamily="34" charset="0"/>
              </a:rPr>
              <a:t>Tech</a:t>
            </a:r>
            <a:r>
              <a:rPr lang="es-ES" sz="2400" b="1" noProof="0">
                <a:solidFill>
                  <a:srgbClr val="005782"/>
                </a:solidFill>
                <a:latin typeface="Fira Sans" panose="020B0503050000020004" pitchFamily="34" charset="0"/>
              </a:rPr>
              <a:t> Diferenciador</a:t>
            </a:r>
            <a:r>
              <a:rPr lang="es-ES" sz="2400" noProof="0">
                <a:solidFill>
                  <a:srgbClr val="005782"/>
                </a:solidFill>
                <a:latin typeface="Fira Sans" panose="020B0503050000020004" pitchFamily="34" charset="0"/>
              </a:rPr>
              <a:t> Tracking en tiempo real + </a:t>
            </a:r>
            <a:r>
              <a:rPr lang="es-ES" sz="2400" noProof="0" err="1">
                <a:solidFill>
                  <a:srgbClr val="005782"/>
                </a:solidFill>
                <a:latin typeface="Fira Sans" panose="020B0503050000020004" pitchFamily="34" charset="0"/>
              </a:rPr>
              <a:t>pre-ordering</a:t>
            </a:r>
            <a:r>
              <a:rPr lang="es-ES" sz="2400" noProof="0">
                <a:solidFill>
                  <a:srgbClr val="005782"/>
                </a:solidFill>
                <a:latin typeface="Fira Sans" panose="020B0503050000020004" pitchFamily="34" charset="0"/>
              </a:rPr>
              <a:t> </a:t>
            </a:r>
            <a:r>
              <a:rPr lang="es-ES" sz="2400" noProof="0" err="1">
                <a:solidFill>
                  <a:srgbClr val="005782"/>
                </a:solidFill>
                <a:latin typeface="Fira Sans" panose="020B0503050000020004" pitchFamily="34" charset="0"/>
              </a:rPr>
              <a:t>seamless</a:t>
            </a:r>
            <a:endParaRPr lang="es-ES" sz="2400" noProof="0">
              <a:solidFill>
                <a:srgbClr val="005782"/>
              </a:solidFill>
              <a:latin typeface="Fira Sans" panose="020B0503050000020004" pitchFamily="34" charset="0"/>
            </a:endParaRPr>
          </a:p>
          <a:p>
            <a:pPr marL="457200" indent="-457200">
              <a:buFont typeface="Arial" panose="020B0604020202020204" pitchFamily="34" charset="0"/>
              <a:buChar char="•"/>
            </a:pPr>
            <a:r>
              <a:rPr lang="es-ES" sz="2400" b="1" noProof="0">
                <a:solidFill>
                  <a:srgbClr val="005782"/>
                </a:solidFill>
                <a:latin typeface="Fira Sans" panose="020B0503050000020004" pitchFamily="34" charset="0"/>
              </a:rPr>
              <a:t>Ubicaciones Estratégicas</a:t>
            </a:r>
            <a:r>
              <a:rPr lang="es-ES" sz="2400" noProof="0">
                <a:solidFill>
                  <a:srgbClr val="005782"/>
                </a:solidFill>
                <a:latin typeface="Fira Sans" panose="020B0503050000020004" pitchFamily="34" charset="0"/>
              </a:rPr>
              <a:t> Parques, eventos deportivos, universidades</a:t>
            </a:r>
          </a:p>
          <a:p>
            <a:pPr marL="457200" indent="-457200">
              <a:buFont typeface="Arial" panose="020B0604020202020204" pitchFamily="34" charset="0"/>
              <a:buChar char="•"/>
            </a:pPr>
            <a:r>
              <a:rPr lang="es-ES" sz="2400" b="1" noProof="0" err="1">
                <a:solidFill>
                  <a:srgbClr val="005782"/>
                </a:solidFill>
                <a:latin typeface="Fira Sans" panose="020B0503050000020004" pitchFamily="34" charset="0"/>
              </a:rPr>
              <a:t>Partnership</a:t>
            </a:r>
            <a:r>
              <a:rPr lang="es-ES" sz="2400" b="1" noProof="0">
                <a:solidFill>
                  <a:srgbClr val="005782"/>
                </a:solidFill>
                <a:latin typeface="Fira Sans" panose="020B0503050000020004" pitchFamily="34" charset="0"/>
              </a:rPr>
              <a:t> Day-</a:t>
            </a:r>
            <a:r>
              <a:rPr lang="es-ES" sz="2400" b="1" noProof="0" err="1">
                <a:solidFill>
                  <a:srgbClr val="005782"/>
                </a:solidFill>
                <a:latin typeface="Fira Sans" panose="020B0503050000020004" pitchFamily="34" charset="0"/>
              </a:rPr>
              <a:t>One</a:t>
            </a:r>
            <a:r>
              <a:rPr lang="es-ES" sz="2400" noProof="0">
                <a:solidFill>
                  <a:srgbClr val="005782"/>
                </a:solidFill>
                <a:latin typeface="Fira Sans" panose="020B0503050000020004" pitchFamily="34" charset="0"/>
              </a:rPr>
              <a:t> Colaboración que genera visibilidad masiva desde el inicio</a:t>
            </a:r>
          </a:p>
          <a:p>
            <a:pPr marL="457200" indent="-457200">
              <a:buFont typeface="Arial" panose="020B0604020202020204" pitchFamily="34" charset="0"/>
              <a:buChar char="•"/>
            </a:pPr>
            <a:r>
              <a:rPr lang="es-ES" sz="2400" b="1" noProof="0">
                <a:solidFill>
                  <a:srgbClr val="005782"/>
                </a:solidFill>
                <a:latin typeface="Fira Sans" panose="020B0503050000020004" pitchFamily="34" charset="0"/>
              </a:rPr>
              <a:t>Sostenibilidad</a:t>
            </a:r>
            <a:r>
              <a:rPr lang="es-ES" sz="2400" noProof="0">
                <a:solidFill>
                  <a:srgbClr val="005782"/>
                </a:solidFill>
                <a:latin typeface="Fira Sans" panose="020B0503050000020004" pitchFamily="34" charset="0"/>
              </a:rPr>
              <a:t> Vender, a un mejor precio, la comida que no se vende al final del día para evitar desperdicio</a:t>
            </a:r>
          </a:p>
        </p:txBody>
      </p:sp>
      <p:pic>
        <p:nvPicPr>
          <p:cNvPr id="1026" name="Picture 2">
            <a:extLst>
              <a:ext uri="{FF2B5EF4-FFF2-40B4-BE49-F238E27FC236}">
                <a16:creationId xmlns:a16="http://schemas.microsoft.com/office/drawing/2014/main" id="{6FBC2712-9561-E3D7-F213-2E2550A2C2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3187" y="-167847"/>
            <a:ext cx="404177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curvado 7">
            <a:extLst>
              <a:ext uri="{FF2B5EF4-FFF2-40B4-BE49-F238E27FC236}">
                <a16:creationId xmlns:a16="http://schemas.microsoft.com/office/drawing/2014/main" id="{6F9935ED-92F0-CE5B-446E-B008B09D7967}"/>
              </a:ext>
            </a:extLst>
          </p:cNvPr>
          <p:cNvCxnSpPr>
            <a:cxnSpLocks/>
            <a:endCxn id="10" idx="2"/>
          </p:cNvCxnSpPr>
          <p:nvPr/>
        </p:nvCxnSpPr>
        <p:spPr>
          <a:xfrm rot="5400000" flipH="1" flipV="1">
            <a:off x="6272666" y="2933232"/>
            <a:ext cx="1609319" cy="526387"/>
          </a:xfrm>
          <a:prstGeom prst="curvedConnector3">
            <a:avLst>
              <a:gd name="adj1" fmla="val 50000"/>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5F2FD1B-DAEF-51A9-C6E6-460C04A539CE}"/>
              </a:ext>
            </a:extLst>
          </p:cNvPr>
          <p:cNvSpPr txBox="1"/>
          <p:nvPr/>
        </p:nvSpPr>
        <p:spPr>
          <a:xfrm>
            <a:off x="5855451" y="1468435"/>
            <a:ext cx="2970136" cy="923330"/>
          </a:xfrm>
          <a:prstGeom prst="rect">
            <a:avLst/>
          </a:prstGeom>
          <a:noFill/>
        </p:spPr>
        <p:txBody>
          <a:bodyPr wrap="square">
            <a:spAutoFit/>
          </a:bodyPr>
          <a:lstStyle/>
          <a:p>
            <a:r>
              <a:rPr lang="es-ES" b="1" noProof="0">
                <a:solidFill>
                  <a:srgbClr val="349552"/>
                </a:solidFill>
                <a:latin typeface="Fira Sans" panose="020B0503050000020004" pitchFamily="34" charset="0"/>
              </a:rPr>
              <a:t>Creatividad Visual </a:t>
            </a:r>
          </a:p>
          <a:p>
            <a:r>
              <a:rPr lang="es-ES" noProof="0">
                <a:solidFill>
                  <a:srgbClr val="349552"/>
                </a:solidFill>
                <a:latin typeface="Fira Sans" panose="020B0503050000020004" pitchFamily="34" charset="0"/>
              </a:rPr>
              <a:t>Colores fuertes, diseño distintivo</a:t>
            </a:r>
            <a:r>
              <a:rPr lang="es-ES" i="1" noProof="0">
                <a:solidFill>
                  <a:srgbClr val="349552"/>
                </a:solidFill>
                <a:latin typeface="Fira Sans" panose="020B0503050000020004" pitchFamily="34" charset="0"/>
              </a:rPr>
              <a:t>, </a:t>
            </a:r>
            <a:r>
              <a:rPr lang="es-ES" i="1" noProof="0" err="1">
                <a:solidFill>
                  <a:srgbClr val="349552"/>
                </a:solidFill>
                <a:latin typeface="Fira Sans" panose="020B0503050000020004" pitchFamily="34" charset="0"/>
              </a:rPr>
              <a:t>Instagrameable</a:t>
            </a:r>
            <a:endParaRPr lang="es-ES" i="1" noProof="0">
              <a:solidFill>
                <a:srgbClr val="349552"/>
              </a:solidFill>
              <a:latin typeface="Fira Sans" panose="020B0503050000020004" pitchFamily="34" charset="0"/>
            </a:endParaRPr>
          </a:p>
        </p:txBody>
      </p:sp>
      <p:sp>
        <p:nvSpPr>
          <p:cNvPr id="13" name="CuadroTexto 12">
            <a:extLst>
              <a:ext uri="{FF2B5EF4-FFF2-40B4-BE49-F238E27FC236}">
                <a16:creationId xmlns:a16="http://schemas.microsoft.com/office/drawing/2014/main" id="{9039AC10-E780-C825-30DD-96C7A312C996}"/>
              </a:ext>
            </a:extLst>
          </p:cNvPr>
          <p:cNvSpPr txBox="1"/>
          <p:nvPr/>
        </p:nvSpPr>
        <p:spPr>
          <a:xfrm>
            <a:off x="2458771" y="1477733"/>
            <a:ext cx="2970136" cy="923330"/>
          </a:xfrm>
          <a:prstGeom prst="rect">
            <a:avLst/>
          </a:prstGeom>
          <a:noFill/>
        </p:spPr>
        <p:txBody>
          <a:bodyPr wrap="square">
            <a:spAutoFit/>
          </a:bodyPr>
          <a:lstStyle/>
          <a:p>
            <a:r>
              <a:rPr lang="es-ES" b="1" noProof="0">
                <a:solidFill>
                  <a:srgbClr val="349552"/>
                </a:solidFill>
                <a:latin typeface="Fira Sans" panose="020B0503050000020004" pitchFamily="34" charset="0"/>
              </a:rPr>
              <a:t>Tecnología diferenciadora</a:t>
            </a:r>
          </a:p>
          <a:p>
            <a:r>
              <a:rPr lang="es-ES" noProof="0">
                <a:solidFill>
                  <a:srgbClr val="349552"/>
                </a:solidFill>
                <a:latin typeface="Fira Sans" panose="020B0503050000020004" pitchFamily="34" charset="0"/>
              </a:rPr>
              <a:t>Tracking en tiempo real + </a:t>
            </a:r>
            <a:r>
              <a:rPr lang="es-ES" noProof="0" err="1">
                <a:solidFill>
                  <a:srgbClr val="349552"/>
                </a:solidFill>
                <a:latin typeface="Fira Sans" panose="020B0503050000020004" pitchFamily="34" charset="0"/>
              </a:rPr>
              <a:t>pre-ordering</a:t>
            </a:r>
            <a:endParaRPr lang="es-ES" noProof="0">
              <a:solidFill>
                <a:srgbClr val="349552"/>
              </a:solidFill>
              <a:latin typeface="Fira Sans" panose="020B0503050000020004" pitchFamily="34" charset="0"/>
            </a:endParaRPr>
          </a:p>
        </p:txBody>
      </p:sp>
      <p:cxnSp>
        <p:nvCxnSpPr>
          <p:cNvPr id="14" name="Conector: curvado 13">
            <a:extLst>
              <a:ext uri="{FF2B5EF4-FFF2-40B4-BE49-F238E27FC236}">
                <a16:creationId xmlns:a16="http://schemas.microsoft.com/office/drawing/2014/main" id="{5112D05E-4E54-57AB-A1B7-4BE9BD39BC56}"/>
              </a:ext>
            </a:extLst>
          </p:cNvPr>
          <p:cNvCxnSpPr>
            <a:cxnSpLocks/>
            <a:endCxn id="13" idx="2"/>
          </p:cNvCxnSpPr>
          <p:nvPr/>
        </p:nvCxnSpPr>
        <p:spPr>
          <a:xfrm rot="5400000" flipH="1" flipV="1">
            <a:off x="2377820" y="2589370"/>
            <a:ext cx="1754326" cy="1377712"/>
          </a:xfrm>
          <a:prstGeom prst="curvedConnector3">
            <a:avLst>
              <a:gd name="adj1" fmla="val 50000"/>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curvado 18">
            <a:extLst>
              <a:ext uri="{FF2B5EF4-FFF2-40B4-BE49-F238E27FC236}">
                <a16:creationId xmlns:a16="http://schemas.microsoft.com/office/drawing/2014/main" id="{DFD544F1-EE0E-820D-4FFF-7E5BF75FA1AA}"/>
              </a:ext>
            </a:extLst>
          </p:cNvPr>
          <p:cNvCxnSpPr>
            <a:cxnSpLocks/>
            <a:endCxn id="20" idx="1"/>
          </p:cNvCxnSpPr>
          <p:nvPr/>
        </p:nvCxnSpPr>
        <p:spPr>
          <a:xfrm rot="5400000" flipH="1" flipV="1">
            <a:off x="8060642" y="2809532"/>
            <a:ext cx="1182670" cy="807632"/>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990ED26F-CE8E-F14B-E681-B9ABED365BFD}"/>
              </a:ext>
            </a:extLst>
          </p:cNvPr>
          <p:cNvSpPr txBox="1"/>
          <p:nvPr/>
        </p:nvSpPr>
        <p:spPr>
          <a:xfrm>
            <a:off x="9055793" y="1883349"/>
            <a:ext cx="2731249" cy="1477328"/>
          </a:xfrm>
          <a:prstGeom prst="rect">
            <a:avLst/>
          </a:prstGeom>
          <a:noFill/>
        </p:spPr>
        <p:txBody>
          <a:bodyPr wrap="square">
            <a:spAutoFit/>
          </a:bodyPr>
          <a:lstStyle/>
          <a:p>
            <a:r>
              <a:rPr lang="es-ES" b="1" noProof="0">
                <a:solidFill>
                  <a:srgbClr val="349552"/>
                </a:solidFill>
                <a:latin typeface="Fira Sans" panose="020B0503050000020004" pitchFamily="34" charset="0"/>
              </a:rPr>
              <a:t>Ubicaciones estratégicas</a:t>
            </a:r>
          </a:p>
          <a:p>
            <a:r>
              <a:rPr lang="es-ES" i="1" noProof="0">
                <a:solidFill>
                  <a:srgbClr val="349552"/>
                </a:solidFill>
                <a:latin typeface="Fira Sans" panose="020B0503050000020004" pitchFamily="34" charset="0"/>
              </a:rPr>
              <a:t>Parques, eventos deportivos, universidades</a:t>
            </a:r>
          </a:p>
        </p:txBody>
      </p:sp>
      <p:cxnSp>
        <p:nvCxnSpPr>
          <p:cNvPr id="22" name="Conector: curvado 21">
            <a:extLst>
              <a:ext uri="{FF2B5EF4-FFF2-40B4-BE49-F238E27FC236}">
                <a16:creationId xmlns:a16="http://schemas.microsoft.com/office/drawing/2014/main" id="{6265FB4A-4303-4FFB-F0EB-1D051775EB00}"/>
              </a:ext>
            </a:extLst>
          </p:cNvPr>
          <p:cNvCxnSpPr>
            <a:cxnSpLocks/>
            <a:endCxn id="23" idx="2"/>
          </p:cNvCxnSpPr>
          <p:nvPr/>
        </p:nvCxnSpPr>
        <p:spPr>
          <a:xfrm rot="10800000">
            <a:off x="1054263" y="4738481"/>
            <a:ext cx="1743257" cy="1368600"/>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8CCB5A64-BFB1-1E28-3CC9-75BE97F48272}"/>
              </a:ext>
            </a:extLst>
          </p:cNvPr>
          <p:cNvSpPr txBox="1"/>
          <p:nvPr/>
        </p:nvSpPr>
        <p:spPr>
          <a:xfrm>
            <a:off x="182633" y="3261153"/>
            <a:ext cx="1743257" cy="1477328"/>
          </a:xfrm>
          <a:prstGeom prst="rect">
            <a:avLst/>
          </a:prstGeom>
          <a:noFill/>
        </p:spPr>
        <p:txBody>
          <a:bodyPr wrap="square">
            <a:spAutoFit/>
          </a:bodyPr>
          <a:lstStyle/>
          <a:p>
            <a:r>
              <a:rPr lang="es-ES" b="1" noProof="0" err="1">
                <a:solidFill>
                  <a:srgbClr val="349552"/>
                </a:solidFill>
                <a:latin typeface="Fira Sans" panose="020B0503050000020004" pitchFamily="34" charset="0"/>
              </a:rPr>
              <a:t>Partnership</a:t>
            </a:r>
            <a:endParaRPr lang="es-ES" b="1" noProof="0">
              <a:solidFill>
                <a:srgbClr val="349552"/>
              </a:solidFill>
              <a:latin typeface="Fira Sans" panose="020B0503050000020004" pitchFamily="34" charset="0"/>
            </a:endParaRPr>
          </a:p>
          <a:p>
            <a:r>
              <a:rPr lang="es-ES" noProof="0">
                <a:solidFill>
                  <a:srgbClr val="349552"/>
                </a:solidFill>
                <a:latin typeface="Fira Sans" panose="020B0503050000020004" pitchFamily="34" charset="0"/>
              </a:rPr>
              <a:t>Colaboración para generar visibilidad y credibilidad</a:t>
            </a:r>
          </a:p>
        </p:txBody>
      </p:sp>
      <p:cxnSp>
        <p:nvCxnSpPr>
          <p:cNvPr id="29" name="Conector: curvado 28">
            <a:extLst>
              <a:ext uri="{FF2B5EF4-FFF2-40B4-BE49-F238E27FC236}">
                <a16:creationId xmlns:a16="http://schemas.microsoft.com/office/drawing/2014/main" id="{9365775D-E1A1-2EB9-BD23-590479FE4873}"/>
              </a:ext>
            </a:extLst>
          </p:cNvPr>
          <p:cNvCxnSpPr>
            <a:cxnSpLocks/>
            <a:endCxn id="30" idx="2"/>
          </p:cNvCxnSpPr>
          <p:nvPr/>
        </p:nvCxnSpPr>
        <p:spPr>
          <a:xfrm flipV="1">
            <a:off x="9439801" y="5348850"/>
            <a:ext cx="1252800" cy="1090050"/>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22C012AD-CE3B-5E9C-5825-B1F9DCFF4DE0}"/>
              </a:ext>
            </a:extLst>
          </p:cNvPr>
          <p:cNvSpPr txBox="1"/>
          <p:nvPr/>
        </p:nvSpPr>
        <p:spPr>
          <a:xfrm>
            <a:off x="9447544" y="3594524"/>
            <a:ext cx="2490113" cy="1754326"/>
          </a:xfrm>
          <a:prstGeom prst="rect">
            <a:avLst/>
          </a:prstGeom>
          <a:noFill/>
        </p:spPr>
        <p:txBody>
          <a:bodyPr wrap="square">
            <a:spAutoFit/>
          </a:bodyPr>
          <a:lstStyle/>
          <a:p>
            <a:r>
              <a:rPr lang="es-ES" b="1" noProof="0">
                <a:solidFill>
                  <a:srgbClr val="349552"/>
                </a:solidFill>
                <a:latin typeface="Fira Sans" panose="020B0503050000020004" pitchFamily="34" charset="0"/>
              </a:rPr>
              <a:t>Sostenibilidad</a:t>
            </a:r>
          </a:p>
          <a:p>
            <a:r>
              <a:rPr lang="es-ES" noProof="0">
                <a:solidFill>
                  <a:srgbClr val="349552"/>
                </a:solidFill>
                <a:latin typeface="Fira Sans" panose="020B0503050000020004" pitchFamily="34" charset="0"/>
              </a:rPr>
              <a:t>Vender, a un mejor precio, la comida que no se vende al final del día para evitar desperdicio</a:t>
            </a:r>
          </a:p>
        </p:txBody>
      </p:sp>
      <p:pic>
        <p:nvPicPr>
          <p:cNvPr id="33" name="Imagen 32" descr="Dibujo animado de un animal con la boca abierta&#10;&#10;El contenido generado por IA puede ser incorrecto.">
            <a:extLst>
              <a:ext uri="{FF2B5EF4-FFF2-40B4-BE49-F238E27FC236}">
                <a16:creationId xmlns:a16="http://schemas.microsoft.com/office/drawing/2014/main" id="{6A8F1920-1E34-EBCB-9EF0-F93BBD6799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7979" y="968319"/>
            <a:ext cx="994318" cy="699971"/>
          </a:xfrm>
          <a:prstGeom prst="rect">
            <a:avLst/>
          </a:prstGeom>
        </p:spPr>
      </p:pic>
      <p:pic>
        <p:nvPicPr>
          <p:cNvPr id="35" name="Imagen 34" descr="Icono&#10;&#10;El contenido generado por IA puede ser incorrecto.">
            <a:extLst>
              <a:ext uri="{FF2B5EF4-FFF2-40B4-BE49-F238E27FC236}">
                <a16:creationId xmlns:a16="http://schemas.microsoft.com/office/drawing/2014/main" id="{23A3B57D-A155-B1A5-A1FD-DCAF4FC122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8606" y="1668290"/>
            <a:ext cx="709326" cy="810658"/>
          </a:xfrm>
          <a:prstGeom prst="rect">
            <a:avLst/>
          </a:prstGeom>
        </p:spPr>
      </p:pic>
      <p:pic>
        <p:nvPicPr>
          <p:cNvPr id="37" name="Imagen 36" descr="Un dibujo de una persona&#10;&#10;El contenido generado por IA puede ser incorrecto.">
            <a:extLst>
              <a:ext uri="{FF2B5EF4-FFF2-40B4-BE49-F238E27FC236}">
                <a16:creationId xmlns:a16="http://schemas.microsoft.com/office/drawing/2014/main" id="{023F5AA3-EF69-823C-26F9-875F7A9330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05603" y="3323186"/>
            <a:ext cx="806197" cy="832204"/>
          </a:xfrm>
          <a:prstGeom prst="rect">
            <a:avLst/>
          </a:prstGeom>
        </p:spPr>
      </p:pic>
      <p:pic>
        <p:nvPicPr>
          <p:cNvPr id="41" name="Imagen 40" descr="Imagen de la pantalla de un celular con la imagen de una caricatura&#10;&#10;El contenido generado por IA puede ser incorrecto.">
            <a:extLst>
              <a:ext uri="{FF2B5EF4-FFF2-40B4-BE49-F238E27FC236}">
                <a16:creationId xmlns:a16="http://schemas.microsoft.com/office/drawing/2014/main" id="{6839D17B-0382-4234-3382-D360339B10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25891" y="1510738"/>
            <a:ext cx="532573" cy="830997"/>
          </a:xfrm>
          <a:prstGeom prst="rect">
            <a:avLst/>
          </a:prstGeom>
        </p:spPr>
      </p:pic>
      <p:pic>
        <p:nvPicPr>
          <p:cNvPr id="49" name="Imagen 48" descr="Icono&#10;&#10;El contenido generado por IA puede ser incorrecto.">
            <a:extLst>
              <a:ext uri="{FF2B5EF4-FFF2-40B4-BE49-F238E27FC236}">
                <a16:creationId xmlns:a16="http://schemas.microsoft.com/office/drawing/2014/main" id="{BDD32F1C-15FC-B532-AE6B-02A5E743230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3291" y="2716720"/>
            <a:ext cx="907305" cy="581606"/>
          </a:xfrm>
          <a:prstGeom prst="rect">
            <a:avLst/>
          </a:prstGeom>
        </p:spPr>
      </p:pic>
    </p:spTree>
    <p:extLst>
      <p:ext uri="{BB962C8B-B14F-4D97-AF65-F5344CB8AC3E}">
        <p14:creationId xmlns:p14="http://schemas.microsoft.com/office/powerpoint/2010/main" val="4285945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2D80D-3BBC-E2DC-7268-31E1F43EB25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E2B34D00-2D6A-45F4-336C-8301917F3C4B}"/>
              </a:ext>
            </a:extLst>
          </p:cNvPr>
          <p:cNvPicPr>
            <a:picLocks noChangeAspect="1"/>
          </p:cNvPicPr>
          <p:nvPr/>
        </p:nvPicPr>
        <p:blipFill>
          <a:blip r:embed="rId3"/>
          <a:stretch>
            <a:fillRect/>
          </a:stretch>
        </p:blipFill>
        <p:spPr>
          <a:xfrm>
            <a:off x="10363379" y="307925"/>
            <a:ext cx="1509635" cy="617033"/>
          </a:xfrm>
          <a:prstGeom prst="rect">
            <a:avLst/>
          </a:prstGeom>
        </p:spPr>
      </p:pic>
      <p:sp>
        <p:nvSpPr>
          <p:cNvPr id="71" name="Título 1">
            <a:extLst>
              <a:ext uri="{FF2B5EF4-FFF2-40B4-BE49-F238E27FC236}">
                <a16:creationId xmlns:a16="http://schemas.microsoft.com/office/drawing/2014/main" id="{4DB074B2-6AE5-BEC1-1C26-CE117E6D7AF2}"/>
              </a:ext>
            </a:extLst>
          </p:cNvPr>
          <p:cNvSpPr>
            <a:spLocks noGrp="1"/>
          </p:cNvSpPr>
          <p:nvPr>
            <p:ph type="title"/>
          </p:nvPr>
        </p:nvSpPr>
        <p:spPr>
          <a:xfrm>
            <a:off x="6745792" y="-2193043"/>
            <a:ext cx="8927477" cy="458599"/>
          </a:xfrm>
        </p:spPr>
        <p:txBody>
          <a:bodyPr>
            <a:normAutofit fontScale="90000"/>
          </a:bodyPr>
          <a:lstStyle/>
          <a:p>
            <a:r>
              <a:rPr lang="es-ES" noProof="0">
                <a:solidFill>
                  <a:srgbClr val="005782"/>
                </a:solidFill>
                <a:latin typeface="Bitter Black"/>
              </a:rPr>
              <a:t>LA ÚNICA FEATURE QUE IMPORTA</a:t>
            </a:r>
            <a:endParaRPr lang="es-ES" noProof="0">
              <a:solidFill>
                <a:srgbClr val="005782"/>
              </a:solidFill>
            </a:endParaRPr>
          </a:p>
        </p:txBody>
      </p:sp>
      <p:sp>
        <p:nvSpPr>
          <p:cNvPr id="4" name="CuadroTexto 3">
            <a:extLst>
              <a:ext uri="{FF2B5EF4-FFF2-40B4-BE49-F238E27FC236}">
                <a16:creationId xmlns:a16="http://schemas.microsoft.com/office/drawing/2014/main" id="{15FD0735-9BC4-271C-B8D1-0FC749D3D238}"/>
              </a:ext>
            </a:extLst>
          </p:cNvPr>
          <p:cNvSpPr txBox="1"/>
          <p:nvPr/>
        </p:nvSpPr>
        <p:spPr>
          <a:xfrm>
            <a:off x="-4925120" y="-4192836"/>
            <a:ext cx="11221840" cy="3970318"/>
          </a:xfrm>
          <a:prstGeom prst="rect">
            <a:avLst/>
          </a:prstGeom>
          <a:noFill/>
        </p:spPr>
        <p:txBody>
          <a:bodyPr wrap="square" lIns="91440" tIns="45720" rIns="91440" bIns="45720" anchor="t">
            <a:spAutoFit/>
          </a:bodyPr>
          <a:lstStyle/>
          <a:p>
            <a:r>
              <a:rPr lang="es-ES" sz="2800" b="1" noProof="0">
                <a:solidFill>
                  <a:srgbClr val="005782"/>
                </a:solidFill>
                <a:latin typeface="Fira Sans" panose="020B0503050000020004" pitchFamily="34" charset="0"/>
              </a:rPr>
              <a:t>Live Tracking + Pre-</a:t>
            </a:r>
            <a:r>
              <a:rPr lang="es-ES" sz="2800" b="1" noProof="0" err="1">
                <a:solidFill>
                  <a:srgbClr val="005782"/>
                </a:solidFill>
                <a:latin typeface="Fira Sans" panose="020B0503050000020004" pitchFamily="34" charset="0"/>
              </a:rPr>
              <a:t>Ordering</a:t>
            </a:r>
            <a:r>
              <a:rPr lang="es-ES" sz="2800" b="1" noProof="0">
                <a:solidFill>
                  <a:srgbClr val="005782"/>
                </a:solidFill>
                <a:latin typeface="Fira Sans" panose="020B0503050000020004" pitchFamily="34" charset="0"/>
              </a:rPr>
              <a:t> Sin Fricción</a:t>
            </a:r>
            <a:endParaRPr lang="es-ES" sz="2800" noProof="0">
              <a:solidFill>
                <a:srgbClr val="005782"/>
              </a:solidFill>
              <a:latin typeface="Fira Sans" panose="020B0503050000020004" pitchFamily="34" charset="0"/>
            </a:endParaRPr>
          </a:p>
          <a:p>
            <a:endParaRPr lang="es-ES" sz="2800" noProof="0">
              <a:solidFill>
                <a:srgbClr val="005782"/>
              </a:solidFill>
              <a:latin typeface="Fira Sans" panose="020B0503050000020004" pitchFamily="34" charset="0"/>
            </a:endParaRPr>
          </a:p>
          <a:p>
            <a:r>
              <a:rPr lang="es-ES" sz="2800" noProof="0">
                <a:solidFill>
                  <a:srgbClr val="005782"/>
                </a:solidFill>
                <a:latin typeface="Fira Sans" panose="020B0503050000020004" pitchFamily="34" charset="0"/>
              </a:rPr>
              <a:t>🗺️ </a:t>
            </a:r>
            <a:r>
              <a:rPr lang="es-ES" sz="2800" b="1" noProof="0">
                <a:solidFill>
                  <a:srgbClr val="005782"/>
                </a:solidFill>
                <a:latin typeface="Fira Sans" panose="020B0503050000020004" pitchFamily="34" charset="0"/>
              </a:rPr>
              <a:t>GPS en tiempo real</a:t>
            </a:r>
            <a:r>
              <a:rPr lang="es-ES" sz="2800" noProof="0">
                <a:solidFill>
                  <a:srgbClr val="005782"/>
                </a:solidFill>
                <a:latin typeface="Fira Sans" panose="020B0503050000020004" pitchFamily="34" charset="0"/>
              </a:rPr>
              <a:t> Sabes exactamente dónde está el </a:t>
            </a:r>
            <a:r>
              <a:rPr lang="es-ES" sz="2800" noProof="0" err="1">
                <a:solidFill>
                  <a:srgbClr val="005782"/>
                </a:solidFill>
                <a:latin typeface="Fira Sans" panose="020B0503050000020004" pitchFamily="34" charset="0"/>
              </a:rPr>
              <a:t>truck</a:t>
            </a:r>
            <a:endParaRPr lang="es-ES" sz="2800" noProof="0">
              <a:solidFill>
                <a:srgbClr val="005782"/>
              </a:solidFill>
              <a:latin typeface="Fira Sans" panose="020B0503050000020004" pitchFamily="34" charset="0"/>
            </a:endParaRPr>
          </a:p>
          <a:p>
            <a:r>
              <a:rPr lang="es-ES" sz="2800" noProof="0">
                <a:solidFill>
                  <a:srgbClr val="005782"/>
                </a:solidFill>
                <a:latin typeface="Fira Sans"/>
              </a:rPr>
              <a:t>📱 </a:t>
            </a:r>
            <a:r>
              <a:rPr lang="es-ES" sz="2800" b="1" noProof="0" err="1">
                <a:solidFill>
                  <a:srgbClr val="005782"/>
                </a:solidFill>
                <a:latin typeface="Fira Sans"/>
              </a:rPr>
              <a:t>Pre-order</a:t>
            </a:r>
            <a:r>
              <a:rPr lang="es-ES" sz="2800" b="1" noProof="0">
                <a:solidFill>
                  <a:srgbClr val="005782"/>
                </a:solidFill>
                <a:latin typeface="Fira Sans"/>
              </a:rPr>
              <a:t> inteligente</a:t>
            </a:r>
            <a:r>
              <a:rPr lang="es-ES" sz="2800" noProof="0">
                <a:solidFill>
                  <a:srgbClr val="005782"/>
                </a:solidFill>
                <a:latin typeface="Fira Sans"/>
              </a:rPr>
              <a:t> Pides caminando, recoges al llegar</a:t>
            </a:r>
          </a:p>
          <a:p>
            <a:r>
              <a:rPr lang="es-ES" sz="2800" noProof="0">
                <a:solidFill>
                  <a:srgbClr val="005782"/>
                </a:solidFill>
                <a:latin typeface="Fira Sans" panose="020B0503050000020004" pitchFamily="34" charset="0"/>
              </a:rPr>
              <a:t>⏱️ </a:t>
            </a:r>
            <a:r>
              <a:rPr lang="es-ES" sz="2800" b="1" noProof="0">
                <a:solidFill>
                  <a:srgbClr val="005782"/>
                </a:solidFill>
                <a:latin typeface="Fira Sans" panose="020B0503050000020004" pitchFamily="34" charset="0"/>
              </a:rPr>
              <a:t>Optimización de pickup</a:t>
            </a:r>
            <a:r>
              <a:rPr lang="es-ES" sz="2800" noProof="0">
                <a:solidFill>
                  <a:srgbClr val="005782"/>
                </a:solidFill>
                <a:latin typeface="Fira Sans" panose="020B0503050000020004" pitchFamily="34" charset="0"/>
              </a:rPr>
              <a:t> Comida fresca justo cuando llegas</a:t>
            </a:r>
          </a:p>
          <a:p>
            <a:r>
              <a:rPr lang="es-ES" sz="2800" noProof="0">
                <a:solidFill>
                  <a:srgbClr val="005782"/>
                </a:solidFill>
                <a:latin typeface="Fira Sans" panose="020B0503050000020004" pitchFamily="34" charset="0"/>
              </a:rPr>
              <a:t>🔔 </a:t>
            </a:r>
            <a:r>
              <a:rPr lang="es-ES" sz="2800" b="1" noProof="0">
                <a:solidFill>
                  <a:srgbClr val="005782"/>
                </a:solidFill>
                <a:latin typeface="Fira Sans" panose="020B0503050000020004" pitchFamily="34" charset="0"/>
              </a:rPr>
              <a:t>Notificaciones proactivas</a:t>
            </a:r>
            <a:r>
              <a:rPr lang="es-ES" sz="2800" noProof="0">
                <a:solidFill>
                  <a:srgbClr val="005782"/>
                </a:solidFill>
                <a:latin typeface="Fira Sans" panose="020B0503050000020004" pitchFamily="34" charset="0"/>
              </a:rPr>
              <a:t> Te avisamos cuando estamos cerca</a:t>
            </a:r>
          </a:p>
          <a:p>
            <a:endParaRPr lang="es-ES" sz="2800" b="1" noProof="0">
              <a:solidFill>
                <a:srgbClr val="005782"/>
              </a:solidFill>
              <a:latin typeface="Fira Sans" panose="020B0503050000020004" pitchFamily="34" charset="0"/>
            </a:endParaRPr>
          </a:p>
          <a:p>
            <a:r>
              <a:rPr lang="es-ES" sz="2800" b="1" noProof="0">
                <a:solidFill>
                  <a:srgbClr val="005782"/>
                </a:solidFill>
                <a:latin typeface="Fira Sans" panose="020B0503050000020004" pitchFamily="34" charset="0"/>
              </a:rPr>
              <a:t>Por qué funciona:</a:t>
            </a:r>
            <a:r>
              <a:rPr lang="es-ES" sz="2800" noProof="0">
                <a:solidFill>
                  <a:srgbClr val="005782"/>
                </a:solidFill>
                <a:latin typeface="Fira Sans" panose="020B0503050000020004" pitchFamily="34" charset="0"/>
              </a:rPr>
              <a:t> Elimina frustración, reduce espera, crea confiabilidad.</a:t>
            </a:r>
          </a:p>
        </p:txBody>
      </p:sp>
      <p:pic>
        <p:nvPicPr>
          <p:cNvPr id="62" name="Imagen 61" descr="Un celular con letras&#10;&#10;El contenido generado por IA puede ser incorrecto.">
            <a:extLst>
              <a:ext uri="{FF2B5EF4-FFF2-40B4-BE49-F238E27FC236}">
                <a16:creationId xmlns:a16="http://schemas.microsoft.com/office/drawing/2014/main" id="{271AA7C2-261C-747A-4BD9-89A81D31EA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9331" t="8926" r="29181" b="9614"/>
          <a:stretch>
            <a:fillRect/>
          </a:stretch>
        </p:blipFill>
        <p:spPr>
          <a:xfrm>
            <a:off x="452387" y="1068403"/>
            <a:ext cx="2974207" cy="5678906"/>
          </a:xfrm>
          <a:prstGeom prst="rect">
            <a:avLst/>
          </a:prstGeom>
        </p:spPr>
      </p:pic>
      <p:pic>
        <p:nvPicPr>
          <p:cNvPr id="5" name="Imagen 4">
            <a:extLst>
              <a:ext uri="{FF2B5EF4-FFF2-40B4-BE49-F238E27FC236}">
                <a16:creationId xmlns:a16="http://schemas.microsoft.com/office/drawing/2014/main" id="{224117DF-5E64-CB3D-9BA1-158E9A273E49}"/>
              </a:ext>
            </a:extLst>
          </p:cNvPr>
          <p:cNvPicPr>
            <a:picLocks noChangeAspect="1"/>
          </p:cNvPicPr>
          <p:nvPr/>
        </p:nvPicPr>
        <p:blipFill>
          <a:blip r:embed="rId6"/>
          <a:stretch>
            <a:fillRect/>
          </a:stretch>
        </p:blipFill>
        <p:spPr>
          <a:xfrm>
            <a:off x="7127281" y="819341"/>
            <a:ext cx="1947202" cy="35912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pic>
        <p:nvPicPr>
          <p:cNvPr id="7" name="Imagen 6">
            <a:extLst>
              <a:ext uri="{FF2B5EF4-FFF2-40B4-BE49-F238E27FC236}">
                <a16:creationId xmlns:a16="http://schemas.microsoft.com/office/drawing/2014/main" id="{5A3E1715-7B5B-4C88-8992-93F7E8F5EF9D}"/>
              </a:ext>
            </a:extLst>
          </p:cNvPr>
          <p:cNvPicPr>
            <a:picLocks noChangeAspect="1"/>
          </p:cNvPicPr>
          <p:nvPr/>
        </p:nvPicPr>
        <p:blipFill>
          <a:blip r:embed="rId7"/>
          <a:stretch>
            <a:fillRect/>
          </a:stretch>
        </p:blipFill>
        <p:spPr>
          <a:xfrm>
            <a:off x="3955026" y="1641793"/>
            <a:ext cx="2263210" cy="42615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pic>
        <p:nvPicPr>
          <p:cNvPr id="11" name="Imagen 10">
            <a:extLst>
              <a:ext uri="{FF2B5EF4-FFF2-40B4-BE49-F238E27FC236}">
                <a16:creationId xmlns:a16="http://schemas.microsoft.com/office/drawing/2014/main" id="{ECE4166A-3292-00F5-AD87-B33D4DB5FE4E}"/>
              </a:ext>
            </a:extLst>
          </p:cNvPr>
          <p:cNvPicPr>
            <a:picLocks noChangeAspect="1"/>
          </p:cNvPicPr>
          <p:nvPr/>
        </p:nvPicPr>
        <p:blipFill>
          <a:blip r:embed="rId8"/>
          <a:stretch>
            <a:fillRect/>
          </a:stretch>
        </p:blipFill>
        <p:spPr>
          <a:xfrm>
            <a:off x="6278413" y="5157767"/>
            <a:ext cx="1393388" cy="26098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sp>
        <p:nvSpPr>
          <p:cNvPr id="12" name="Título 1">
            <a:extLst>
              <a:ext uri="{FF2B5EF4-FFF2-40B4-BE49-F238E27FC236}">
                <a16:creationId xmlns:a16="http://schemas.microsoft.com/office/drawing/2014/main" id="{32AA8418-7106-A99F-51FB-5224EE96EDCF}"/>
              </a:ext>
            </a:extLst>
          </p:cNvPr>
          <p:cNvSpPr txBox="1">
            <a:spLocks/>
          </p:cNvSpPr>
          <p:nvPr/>
        </p:nvSpPr>
        <p:spPr>
          <a:xfrm>
            <a:off x="1023055" y="117186"/>
            <a:ext cx="10145889" cy="1541220"/>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sz="2800" kern="1200" cap="all" spc="30" baseline="0">
                <a:solidFill>
                  <a:schemeClr val="bg1"/>
                </a:solidFill>
                <a:latin typeface="Bitter Black" pitchFamily="2" charset="0"/>
                <a:ea typeface="+mj-ea"/>
                <a:cs typeface="+mj-cs"/>
              </a:defRPr>
            </a:lvl1pPr>
          </a:lstStyle>
          <a:p>
            <a:r>
              <a:rPr lang="es-ES" sz="5400" noProof="0">
                <a:solidFill>
                  <a:srgbClr val="276534"/>
                </a:solidFill>
                <a:latin typeface="Bitter Black"/>
              </a:rPr>
              <a:t>LA app</a:t>
            </a:r>
          </a:p>
        </p:txBody>
      </p:sp>
      <p:pic>
        <p:nvPicPr>
          <p:cNvPr id="16" name="Imagen 15">
            <a:extLst>
              <a:ext uri="{FF2B5EF4-FFF2-40B4-BE49-F238E27FC236}">
                <a16:creationId xmlns:a16="http://schemas.microsoft.com/office/drawing/2014/main" id="{7BF29DF1-4E87-3EF1-859D-ABD0BDEC1450}"/>
              </a:ext>
            </a:extLst>
          </p:cNvPr>
          <p:cNvPicPr>
            <a:picLocks noChangeAspect="1"/>
          </p:cNvPicPr>
          <p:nvPr/>
        </p:nvPicPr>
        <p:blipFill>
          <a:blip r:embed="rId9"/>
          <a:stretch>
            <a:fillRect/>
          </a:stretch>
        </p:blipFill>
        <p:spPr>
          <a:xfrm>
            <a:off x="9447235" y="3125162"/>
            <a:ext cx="1583591" cy="30434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pic>
        <p:nvPicPr>
          <p:cNvPr id="20" name="Imagen 19" descr="Interfaz de usuario gráfica, Aplicación&#10;&#10;El contenido generado por IA puede ser incorrecto.">
            <a:extLst>
              <a:ext uri="{FF2B5EF4-FFF2-40B4-BE49-F238E27FC236}">
                <a16:creationId xmlns:a16="http://schemas.microsoft.com/office/drawing/2014/main" id="{E870EE9B-501B-10BB-F435-3E8F8E7ACB4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30584" t="11158" r="31518" b="10100"/>
          <a:stretch>
            <a:fillRect/>
          </a:stretch>
        </p:blipFill>
        <p:spPr>
          <a:xfrm>
            <a:off x="609353" y="1289785"/>
            <a:ext cx="2599036" cy="5339628"/>
          </a:xfrm>
          <a:prstGeom prst="rect">
            <a:avLst/>
          </a:prstGeom>
        </p:spPr>
      </p:pic>
      <p:sp>
        <p:nvSpPr>
          <p:cNvPr id="23" name="CuadroTexto 22">
            <a:extLst>
              <a:ext uri="{FF2B5EF4-FFF2-40B4-BE49-F238E27FC236}">
                <a16:creationId xmlns:a16="http://schemas.microsoft.com/office/drawing/2014/main" id="{CB0325FE-2EAD-5846-A257-06BE9A9AC85F}"/>
              </a:ext>
            </a:extLst>
          </p:cNvPr>
          <p:cNvSpPr txBox="1"/>
          <p:nvPr/>
        </p:nvSpPr>
        <p:spPr>
          <a:xfrm>
            <a:off x="4269386" y="1180128"/>
            <a:ext cx="2572561" cy="923330"/>
          </a:xfrm>
          <a:prstGeom prst="rect">
            <a:avLst/>
          </a:prstGeom>
          <a:noFill/>
        </p:spPr>
        <p:txBody>
          <a:bodyPr wrap="square">
            <a:spAutoFit/>
          </a:bodyPr>
          <a:lstStyle/>
          <a:p>
            <a:r>
              <a:rPr lang="es-ES" sz="1800" b="1" noProof="0">
                <a:solidFill>
                  <a:srgbClr val="349552"/>
                </a:solidFill>
                <a:latin typeface="Fira Sans" panose="020B0503050000020004" pitchFamily="34" charset="0"/>
              </a:rPr>
              <a:t>GPS en tiempo real</a:t>
            </a:r>
            <a:r>
              <a:rPr lang="es-ES" sz="1800" noProof="0">
                <a:solidFill>
                  <a:srgbClr val="349552"/>
                </a:solidFill>
                <a:latin typeface="Fira Sans" panose="020B0503050000020004" pitchFamily="34" charset="0"/>
              </a:rPr>
              <a:t> </a:t>
            </a:r>
          </a:p>
          <a:p>
            <a:r>
              <a:rPr lang="es-ES" sz="1800" noProof="0">
                <a:solidFill>
                  <a:srgbClr val="349552"/>
                </a:solidFill>
                <a:latin typeface="Fira Sans" panose="020B0503050000020004" pitchFamily="34" charset="0"/>
              </a:rPr>
              <a:t>Sabes exactamente dónde está el </a:t>
            </a:r>
            <a:r>
              <a:rPr lang="es-ES" sz="1800" noProof="0" err="1">
                <a:solidFill>
                  <a:srgbClr val="349552"/>
                </a:solidFill>
                <a:latin typeface="Fira Sans" panose="020B0503050000020004" pitchFamily="34" charset="0"/>
              </a:rPr>
              <a:t>truck</a:t>
            </a:r>
            <a:endParaRPr lang="es-ES" noProof="0">
              <a:solidFill>
                <a:srgbClr val="349552"/>
              </a:solidFill>
            </a:endParaRPr>
          </a:p>
        </p:txBody>
      </p:sp>
      <p:pic>
        <p:nvPicPr>
          <p:cNvPr id="24" name="Picture 2">
            <a:extLst>
              <a:ext uri="{FF2B5EF4-FFF2-40B4-BE49-F238E27FC236}">
                <a16:creationId xmlns:a16="http://schemas.microsoft.com/office/drawing/2014/main" id="{7D1D0DA5-C9D6-F771-7752-E9147AA4F8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1487" y="-176825"/>
            <a:ext cx="404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8AE5D737-E028-390B-26C5-908BCC015F2F}"/>
              </a:ext>
            </a:extLst>
          </p:cNvPr>
          <p:cNvSpPr txBox="1"/>
          <p:nvPr/>
        </p:nvSpPr>
        <p:spPr>
          <a:xfrm>
            <a:off x="7464744" y="288709"/>
            <a:ext cx="2463781" cy="923330"/>
          </a:xfrm>
          <a:prstGeom prst="rect">
            <a:avLst/>
          </a:prstGeom>
          <a:noFill/>
        </p:spPr>
        <p:txBody>
          <a:bodyPr wrap="square">
            <a:spAutoFit/>
          </a:bodyPr>
          <a:lstStyle/>
          <a:p>
            <a:r>
              <a:rPr lang="es-ES" sz="1800" b="1" noProof="0" err="1">
                <a:solidFill>
                  <a:srgbClr val="349552"/>
                </a:solidFill>
                <a:latin typeface="Fira Sans" panose="020B0503050000020004" pitchFamily="34" charset="0"/>
              </a:rPr>
              <a:t>Pre-order</a:t>
            </a:r>
            <a:r>
              <a:rPr lang="es-ES" sz="1800" b="1" noProof="0">
                <a:solidFill>
                  <a:srgbClr val="349552"/>
                </a:solidFill>
                <a:latin typeface="Fira Sans" panose="020B0503050000020004" pitchFamily="34" charset="0"/>
              </a:rPr>
              <a:t> inteligente </a:t>
            </a:r>
          </a:p>
          <a:p>
            <a:r>
              <a:rPr lang="es-ES" sz="1800" noProof="0">
                <a:solidFill>
                  <a:srgbClr val="349552"/>
                </a:solidFill>
                <a:latin typeface="Fira Sans" panose="020B0503050000020004" pitchFamily="34" charset="0"/>
              </a:rPr>
              <a:t>Pides caminando, recoges al llegar</a:t>
            </a:r>
          </a:p>
        </p:txBody>
      </p:sp>
      <p:sp>
        <p:nvSpPr>
          <p:cNvPr id="27" name="CuadroTexto 26">
            <a:extLst>
              <a:ext uri="{FF2B5EF4-FFF2-40B4-BE49-F238E27FC236}">
                <a16:creationId xmlns:a16="http://schemas.microsoft.com/office/drawing/2014/main" id="{385CE9ED-54BE-F3FE-E0EF-DD4DFDC3CE6F}"/>
              </a:ext>
            </a:extLst>
          </p:cNvPr>
          <p:cNvSpPr txBox="1"/>
          <p:nvPr/>
        </p:nvSpPr>
        <p:spPr>
          <a:xfrm>
            <a:off x="9798935" y="2505670"/>
            <a:ext cx="2463781" cy="923330"/>
          </a:xfrm>
          <a:prstGeom prst="rect">
            <a:avLst/>
          </a:prstGeom>
          <a:noFill/>
        </p:spPr>
        <p:txBody>
          <a:bodyPr wrap="square">
            <a:spAutoFit/>
          </a:bodyPr>
          <a:lstStyle/>
          <a:p>
            <a:r>
              <a:rPr lang="es-ES" sz="1800" b="1" noProof="0">
                <a:solidFill>
                  <a:srgbClr val="349552"/>
                </a:solidFill>
                <a:latin typeface="Fira Sans" panose="020B0503050000020004" pitchFamily="34" charset="0"/>
              </a:rPr>
              <a:t>Evita desperdicio</a:t>
            </a:r>
            <a:endParaRPr lang="es-ES" sz="1800" noProof="0">
              <a:solidFill>
                <a:srgbClr val="349552"/>
              </a:solidFill>
              <a:latin typeface="Fira Sans" panose="020B0503050000020004" pitchFamily="34" charset="0"/>
            </a:endParaRPr>
          </a:p>
          <a:p>
            <a:r>
              <a:rPr lang="es-ES" noProof="0">
                <a:solidFill>
                  <a:srgbClr val="349552"/>
                </a:solidFill>
                <a:latin typeface="Fira Sans" panose="020B0503050000020004" pitchFamily="34" charset="0"/>
              </a:rPr>
              <a:t>Compra lo que sobra a un precio reducido</a:t>
            </a:r>
            <a:endParaRPr lang="es-ES" sz="1800" noProof="0">
              <a:solidFill>
                <a:srgbClr val="349552"/>
              </a:solidFill>
              <a:latin typeface="Fira Sans" panose="020B0503050000020004" pitchFamily="34" charset="0"/>
            </a:endParaRPr>
          </a:p>
        </p:txBody>
      </p:sp>
      <p:sp>
        <p:nvSpPr>
          <p:cNvPr id="28" name="CuadroTexto 27">
            <a:extLst>
              <a:ext uri="{FF2B5EF4-FFF2-40B4-BE49-F238E27FC236}">
                <a16:creationId xmlns:a16="http://schemas.microsoft.com/office/drawing/2014/main" id="{94827D6C-7BA9-1663-60E5-26AFDA5B2028}"/>
              </a:ext>
            </a:extLst>
          </p:cNvPr>
          <p:cNvSpPr txBox="1"/>
          <p:nvPr/>
        </p:nvSpPr>
        <p:spPr>
          <a:xfrm>
            <a:off x="6563037" y="4522815"/>
            <a:ext cx="2991162" cy="923330"/>
          </a:xfrm>
          <a:prstGeom prst="rect">
            <a:avLst/>
          </a:prstGeom>
          <a:noFill/>
        </p:spPr>
        <p:txBody>
          <a:bodyPr wrap="square">
            <a:spAutoFit/>
          </a:bodyPr>
          <a:lstStyle/>
          <a:p>
            <a:r>
              <a:rPr lang="es-ES" b="1" noProof="0">
                <a:solidFill>
                  <a:srgbClr val="349552"/>
                </a:solidFill>
                <a:latin typeface="Fira Sans" panose="020B0503050000020004" pitchFamily="34" charset="0"/>
              </a:rPr>
              <a:t>Notificaciones proactivas</a:t>
            </a:r>
            <a:r>
              <a:rPr lang="es-ES" noProof="0">
                <a:solidFill>
                  <a:srgbClr val="349552"/>
                </a:solidFill>
                <a:latin typeface="Fira Sans" panose="020B0503050000020004" pitchFamily="34" charset="0"/>
              </a:rPr>
              <a:t> </a:t>
            </a:r>
          </a:p>
          <a:p>
            <a:r>
              <a:rPr lang="es-ES" noProof="0">
                <a:solidFill>
                  <a:srgbClr val="349552"/>
                </a:solidFill>
                <a:latin typeface="Fira Sans" panose="020B0503050000020004" pitchFamily="34" charset="0"/>
              </a:rPr>
              <a:t>Te avisamos cuando estamos cerca</a:t>
            </a:r>
          </a:p>
        </p:txBody>
      </p:sp>
      <p:pic>
        <p:nvPicPr>
          <p:cNvPr id="31" name="Imagen 30">
            <a:extLst>
              <a:ext uri="{FF2B5EF4-FFF2-40B4-BE49-F238E27FC236}">
                <a16:creationId xmlns:a16="http://schemas.microsoft.com/office/drawing/2014/main" id="{29F543DD-F6FF-751F-E570-6F65E8272DF9}"/>
              </a:ext>
            </a:extLst>
          </p:cNvPr>
          <p:cNvPicPr>
            <a:picLocks noChangeAspect="1"/>
          </p:cNvPicPr>
          <p:nvPr/>
        </p:nvPicPr>
        <p:blipFill>
          <a:blip r:embed="rId13"/>
          <a:stretch>
            <a:fillRect/>
          </a:stretch>
        </p:blipFill>
        <p:spPr>
          <a:xfrm>
            <a:off x="742450" y="5982543"/>
            <a:ext cx="2394079" cy="372165"/>
          </a:xfrm>
          <a:prstGeom prst="rect">
            <a:avLst/>
          </a:prstGeom>
        </p:spPr>
      </p:pic>
    </p:spTree>
    <p:extLst>
      <p:ext uri="{BB962C8B-B14F-4D97-AF65-F5344CB8AC3E}">
        <p14:creationId xmlns:p14="http://schemas.microsoft.com/office/powerpoint/2010/main" val="2553131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C1669-A1B4-C1DC-286C-33084064014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2973FF6-2842-9F79-10C4-186955148EB0}"/>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4DAB0E51-E044-6976-B7D2-68DA8AFA3E50}"/>
              </a:ext>
            </a:extLst>
          </p:cNvPr>
          <p:cNvSpPr>
            <a:spLocks noGrp="1"/>
          </p:cNvSpPr>
          <p:nvPr>
            <p:ph type="title" idx="4294967295"/>
          </p:nvPr>
        </p:nvSpPr>
        <p:spPr>
          <a:xfrm>
            <a:off x="78747" y="116478"/>
            <a:ext cx="4976212" cy="1050925"/>
          </a:xfrm>
        </p:spPr>
        <p:txBody>
          <a:bodyPr vert="horz" lIns="91440" tIns="45720" rIns="91440" bIns="45720" rtlCol="0" anchor="t">
            <a:noAutofit/>
          </a:bodyPr>
          <a:lstStyle/>
          <a:p>
            <a:pPr algn="ctr"/>
            <a:r>
              <a:rPr lang="es-ES" sz="4800" noProof="0">
                <a:solidFill>
                  <a:srgbClr val="276534"/>
                </a:solidFill>
                <a:latin typeface="Bitter Black"/>
              </a:rPr>
              <a:t>Ana </a:t>
            </a:r>
            <a:br>
              <a:rPr lang="es-ES" sz="4800" noProof="0">
                <a:solidFill>
                  <a:srgbClr val="276534"/>
                </a:solidFill>
                <a:latin typeface="Bitter Black"/>
              </a:rPr>
            </a:br>
            <a:r>
              <a:rPr lang="es-ES" sz="4800" noProof="0">
                <a:solidFill>
                  <a:srgbClr val="276534"/>
                </a:solidFill>
                <a:latin typeface="Bitter Black"/>
              </a:rPr>
              <a:t>la Activa</a:t>
            </a:r>
          </a:p>
        </p:txBody>
      </p:sp>
      <p:sp>
        <p:nvSpPr>
          <p:cNvPr id="4" name="CuadroTexto 3">
            <a:extLst>
              <a:ext uri="{FF2B5EF4-FFF2-40B4-BE49-F238E27FC236}">
                <a16:creationId xmlns:a16="http://schemas.microsoft.com/office/drawing/2014/main" id="{F1233FD7-4DC2-576D-55FE-898C2F00F828}"/>
              </a:ext>
            </a:extLst>
          </p:cNvPr>
          <p:cNvSpPr txBox="1"/>
          <p:nvPr/>
        </p:nvSpPr>
        <p:spPr>
          <a:xfrm>
            <a:off x="-5212338" y="2141541"/>
            <a:ext cx="3696359" cy="8094524"/>
          </a:xfrm>
          <a:prstGeom prst="rect">
            <a:avLst/>
          </a:prstGeom>
          <a:noFill/>
        </p:spPr>
        <p:txBody>
          <a:bodyPr wrap="square">
            <a:spAutoFit/>
          </a:bodyPr>
          <a:lstStyle/>
          <a:p>
            <a:r>
              <a:rPr lang="es-ES" sz="2000" b="1" noProof="0">
                <a:solidFill>
                  <a:srgbClr val="005782"/>
                </a:solidFill>
                <a:latin typeface="Fira Sans" panose="020B0503050000020004" pitchFamily="34" charset="0"/>
              </a:rPr>
              <a:t>Ana la Activa:  </a:t>
            </a:r>
            <a:r>
              <a:rPr lang="es-ES" sz="2000" noProof="0">
                <a:solidFill>
                  <a:srgbClr val="005782"/>
                </a:solidFill>
                <a:latin typeface="Fira Sans" panose="020B0503050000020004" pitchFamily="34" charset="0"/>
              </a:rPr>
              <a:t>👤 28-40 años, la profesional urbana </a:t>
            </a:r>
          </a:p>
          <a:p>
            <a:pPr>
              <a:lnSpc>
                <a:spcPct val="150000"/>
              </a:lnSpc>
            </a:pPr>
            <a:r>
              <a:rPr lang="es-ES" sz="2000" noProof="0">
                <a:solidFill>
                  <a:srgbClr val="005782"/>
                </a:solidFill>
                <a:latin typeface="Fira Sans" panose="020B0503050000020004" pitchFamily="34" charset="0"/>
              </a:rPr>
              <a:t>🏃‍♀️ Runner regular / </a:t>
            </a:r>
            <a:r>
              <a:rPr lang="es-ES" sz="2000" noProof="0" err="1">
                <a:solidFill>
                  <a:srgbClr val="005782"/>
                </a:solidFill>
                <a:latin typeface="Fira Sans" panose="020B0503050000020004" pitchFamily="34" charset="0"/>
              </a:rPr>
              <a:t>gym-goer</a:t>
            </a:r>
            <a:r>
              <a:rPr lang="es-ES" sz="2000" noProof="0">
                <a:solidFill>
                  <a:srgbClr val="005782"/>
                </a:solidFill>
                <a:latin typeface="Fira Sans" panose="020B0503050000020004" pitchFamily="34" charset="0"/>
              </a:rPr>
              <a:t> </a:t>
            </a:r>
          </a:p>
          <a:p>
            <a:r>
              <a:rPr lang="es-ES" sz="2000" noProof="0">
                <a:solidFill>
                  <a:srgbClr val="005782"/>
                </a:solidFill>
                <a:latin typeface="Fira Sans" panose="020B0503050000020004" pitchFamily="34" charset="0"/>
              </a:rPr>
              <a:t>🐕 Dueña de perro </a:t>
            </a:r>
          </a:p>
          <a:p>
            <a:r>
              <a:rPr lang="es-ES" sz="2000" noProof="0">
                <a:solidFill>
                  <a:srgbClr val="005782"/>
                </a:solidFill>
                <a:latin typeface="Fira Sans" panose="020B0503050000020004" pitchFamily="34" charset="0"/>
              </a:rPr>
              <a:t>📱 Activa en redes sociales </a:t>
            </a:r>
          </a:p>
          <a:p>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Health-conscious</a:t>
            </a:r>
            <a:endParaRPr lang="es-ES" sz="2000" noProof="0">
              <a:solidFill>
                <a:srgbClr val="005782"/>
              </a:solidFill>
              <a:latin typeface="Fira Sans" panose="020B0503050000020004" pitchFamily="34" charset="0"/>
            </a:endParaRPr>
          </a:p>
          <a:p>
            <a:endParaRPr lang="es-ES" sz="2000" b="1" noProof="0">
              <a:solidFill>
                <a:srgbClr val="005782"/>
              </a:solidFill>
              <a:latin typeface="Fira Sans" panose="020B0503050000020004" pitchFamily="34" charset="0"/>
            </a:endParaRPr>
          </a:p>
          <a:p>
            <a:pPr>
              <a:lnSpc>
                <a:spcPct val="150000"/>
              </a:lnSpc>
            </a:pPr>
            <a:r>
              <a:rPr lang="es-ES" sz="2000" b="1" noProof="0">
                <a:solidFill>
                  <a:srgbClr val="005782"/>
                </a:solidFill>
                <a:latin typeface="Fira Sans" panose="020B0503050000020004" pitchFamily="34" charset="0"/>
              </a:rPr>
              <a:t>Necesidades Clave:</a:t>
            </a:r>
            <a:endParaRPr lang="es-ES" sz="2000" noProof="0">
              <a:solidFill>
                <a:srgbClr val="005782"/>
              </a:solidFill>
              <a:latin typeface="Fira Sans" panose="020B0503050000020004" pitchFamily="34" charset="0"/>
            </a:endParaRPr>
          </a:p>
          <a:p>
            <a:pPr lvl="0"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Comida saludable cerca de su actividad física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Horarios y ubicaciones confiables del servicio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Velocidad: Necesita un servicio rápido</a:t>
            </a:r>
          </a:p>
          <a:p>
            <a:pPr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Recompensas o beneficios por lealtad.</a:t>
            </a:r>
          </a:p>
          <a:p>
            <a:endParaRPr lang="es-ES" sz="2000" b="1" noProof="0">
              <a:solidFill>
                <a:srgbClr val="005782"/>
              </a:solidFill>
              <a:latin typeface="Fira Sans" panose="020B0503050000020004" pitchFamily="34" charset="0"/>
            </a:endParaRPr>
          </a:p>
          <a:p>
            <a:r>
              <a:rPr lang="es-ES" sz="2000" b="1" noProof="0" err="1">
                <a:solidFill>
                  <a:srgbClr val="005782"/>
                </a:solidFill>
                <a:latin typeface="Fira Sans" panose="020B0503050000020004" pitchFamily="34" charset="0"/>
              </a:rPr>
              <a:t>Pain</a:t>
            </a:r>
            <a:r>
              <a:rPr lang="es-ES" sz="2000" b="1" noProof="0">
                <a:solidFill>
                  <a:srgbClr val="005782"/>
                </a:solidFill>
                <a:latin typeface="Fira Sans" panose="020B0503050000020004" pitchFamily="34" charset="0"/>
              </a:rPr>
              <a:t> </a:t>
            </a:r>
            <a:r>
              <a:rPr lang="es-ES" sz="2000" b="1" noProof="0" err="1">
                <a:solidFill>
                  <a:srgbClr val="005782"/>
                </a:solidFill>
                <a:latin typeface="Fira Sans" panose="020B0503050000020004" pitchFamily="34" charset="0"/>
              </a:rPr>
              <a:t>points</a:t>
            </a:r>
            <a:r>
              <a:rPr lang="es-ES" sz="2000" b="1" noProof="0">
                <a:solidFill>
                  <a:srgbClr val="005782"/>
                </a:solidFill>
                <a:latin typeface="Fira Sans" panose="020B0503050000020004" pitchFamily="34" charset="0"/>
              </a:rPr>
              <a:t> que resolvemos:</a:t>
            </a:r>
            <a:r>
              <a:rPr lang="es-ES" sz="2000" noProof="0">
                <a:solidFill>
                  <a:srgbClr val="005782"/>
                </a:solidFill>
                <a:latin typeface="Fira Sans" panose="020B0503050000020004" pitchFamily="34" charset="0"/>
              </a:rPr>
              <a:t> </a:t>
            </a:r>
          </a:p>
          <a:p>
            <a:pPr>
              <a:lnSpc>
                <a:spcPct val="150000"/>
              </a:lnSpc>
            </a:pPr>
            <a:r>
              <a:rPr lang="es-ES" sz="2000" noProof="0">
                <a:solidFill>
                  <a:srgbClr val="005782"/>
                </a:solidFill>
                <a:latin typeface="Fira Sans" panose="020B0503050000020004" pitchFamily="34" charset="0"/>
              </a:rPr>
              <a:t>❌ Pocas opciones </a:t>
            </a:r>
            <a:r>
              <a:rPr lang="es-ES" sz="2000" noProof="0" err="1">
                <a:solidFill>
                  <a:srgbClr val="005782"/>
                </a:solidFill>
                <a:latin typeface="Fira Sans" panose="020B0503050000020004" pitchFamily="34" charset="0"/>
              </a:rPr>
              <a:t>healthy</a:t>
            </a:r>
            <a:r>
              <a:rPr lang="es-ES" sz="2000" noProof="0">
                <a:solidFill>
                  <a:srgbClr val="005782"/>
                </a:solidFill>
                <a:latin typeface="Fira Sans" panose="020B0503050000020004" pitchFamily="34" charset="0"/>
              </a:rPr>
              <a:t> en parques/eventos </a:t>
            </a:r>
          </a:p>
          <a:p>
            <a:r>
              <a:rPr lang="es-ES" sz="2000" noProof="0">
                <a:solidFill>
                  <a:srgbClr val="005782"/>
                </a:solidFill>
                <a:latin typeface="Fira Sans" panose="020B0503050000020004" pitchFamily="34" charset="0"/>
              </a:rPr>
              <a:t>❌ Incertidumbre ubicación o </a:t>
            </a:r>
            <a:r>
              <a:rPr lang="es-ES" sz="2000" noProof="0" err="1">
                <a:solidFill>
                  <a:srgbClr val="005782"/>
                </a:solidFill>
                <a:latin typeface="Fira Sans" panose="020B0503050000020004" pitchFamily="34" charset="0"/>
              </a:rPr>
              <a:t>dispo</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food</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truck</a:t>
            </a:r>
            <a:endParaRPr lang="es-ES" sz="2000" noProof="0">
              <a:solidFill>
                <a:srgbClr val="005782"/>
              </a:solidFill>
              <a:latin typeface="Fira Sans" panose="020B0503050000020004" pitchFamily="34" charset="0"/>
            </a:endParaRPr>
          </a:p>
          <a:p>
            <a:r>
              <a:rPr lang="es-ES" sz="2000" noProof="0">
                <a:solidFill>
                  <a:srgbClr val="005782"/>
                </a:solidFill>
                <a:latin typeface="Fira Sans" panose="020B0503050000020004" pitchFamily="34" charset="0"/>
              </a:rPr>
              <a:t>❌ Largas filas y tiempos de espera</a:t>
            </a:r>
          </a:p>
        </p:txBody>
      </p:sp>
      <p:pic>
        <p:nvPicPr>
          <p:cNvPr id="12" name="Imagen 11">
            <a:extLst>
              <a:ext uri="{FF2B5EF4-FFF2-40B4-BE49-F238E27FC236}">
                <a16:creationId xmlns:a16="http://schemas.microsoft.com/office/drawing/2014/main" id="{726FFC3B-CE43-64EB-D149-E1DECA03E274}"/>
              </a:ext>
            </a:extLst>
          </p:cNvPr>
          <p:cNvPicPr>
            <a:picLocks noChangeAspect="1"/>
          </p:cNvPicPr>
          <p:nvPr/>
        </p:nvPicPr>
        <p:blipFill>
          <a:blip r:embed="rId4"/>
          <a:stretch>
            <a:fillRect/>
          </a:stretch>
        </p:blipFill>
        <p:spPr>
          <a:xfrm>
            <a:off x="14078660" y="1585853"/>
            <a:ext cx="5210902" cy="5220429"/>
          </a:xfrm>
          <a:prstGeom prst="rect">
            <a:avLst/>
          </a:prstGeom>
        </p:spPr>
      </p:pic>
      <p:pic>
        <p:nvPicPr>
          <p:cNvPr id="5" name="Imagen 4" descr="Una caricatura de una persona&#10;&#10;El contenido generado por IA puede ser incorrecto.">
            <a:extLst>
              <a:ext uri="{FF2B5EF4-FFF2-40B4-BE49-F238E27FC236}">
                <a16:creationId xmlns:a16="http://schemas.microsoft.com/office/drawing/2014/main" id="{9D9087C8-D74A-26AE-F448-F23AC0F4BC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706" y="-155290"/>
            <a:ext cx="7058294" cy="7168580"/>
          </a:xfrm>
          <a:prstGeom prst="rect">
            <a:avLst/>
          </a:prstGeom>
        </p:spPr>
      </p:pic>
      <p:sp>
        <p:nvSpPr>
          <p:cNvPr id="6" name="CuadroTexto 5">
            <a:extLst>
              <a:ext uri="{FF2B5EF4-FFF2-40B4-BE49-F238E27FC236}">
                <a16:creationId xmlns:a16="http://schemas.microsoft.com/office/drawing/2014/main" id="{758C475A-FBE8-F51F-53C2-3C83FDF1D9B4}"/>
              </a:ext>
            </a:extLst>
          </p:cNvPr>
          <p:cNvSpPr txBox="1"/>
          <p:nvPr/>
        </p:nvSpPr>
        <p:spPr>
          <a:xfrm>
            <a:off x="210594" y="1910708"/>
            <a:ext cx="4765618" cy="461665"/>
          </a:xfrm>
          <a:prstGeom prst="rect">
            <a:avLst/>
          </a:prstGeom>
          <a:noFill/>
        </p:spPr>
        <p:txBody>
          <a:bodyPr wrap="square">
            <a:spAutoFit/>
          </a:bodyPr>
          <a:lstStyle/>
          <a:p>
            <a:pPr algn="ctr"/>
            <a:r>
              <a:rPr lang="es-ES" sz="2400" b="1" i="1" noProof="0">
                <a:solidFill>
                  <a:srgbClr val="349552"/>
                </a:solidFill>
                <a:latin typeface="Fira Sans" panose="020B0503050000020004" pitchFamily="34" charset="0"/>
              </a:rPr>
              <a:t>La profesional urbana de 33 años </a:t>
            </a:r>
            <a:endParaRPr lang="es-ES" sz="2400" b="1" i="1" noProof="0">
              <a:solidFill>
                <a:srgbClr val="349552"/>
              </a:solidFill>
            </a:endParaRPr>
          </a:p>
        </p:txBody>
      </p:sp>
      <p:sp>
        <p:nvSpPr>
          <p:cNvPr id="8" name="CuadroTexto 7">
            <a:extLst>
              <a:ext uri="{FF2B5EF4-FFF2-40B4-BE49-F238E27FC236}">
                <a16:creationId xmlns:a16="http://schemas.microsoft.com/office/drawing/2014/main" id="{922BC014-5D9F-1B49-5599-27CAB53BD354}"/>
              </a:ext>
            </a:extLst>
          </p:cNvPr>
          <p:cNvSpPr txBox="1"/>
          <p:nvPr/>
        </p:nvSpPr>
        <p:spPr>
          <a:xfrm>
            <a:off x="210594" y="2644170"/>
            <a:ext cx="4609289" cy="1200329"/>
          </a:xfrm>
          <a:prstGeom prst="rect">
            <a:avLst/>
          </a:prstGeom>
          <a:noFill/>
        </p:spPr>
        <p:txBody>
          <a:bodyPr wrap="square">
            <a:spAutoFit/>
          </a:bodyPr>
          <a:lstStyle/>
          <a:p>
            <a:pPr algn="ctr"/>
            <a:r>
              <a:rPr lang="es-ES" sz="2400" noProof="0">
                <a:solidFill>
                  <a:srgbClr val="349552"/>
                </a:solidFill>
                <a:latin typeface="Fira Sans" panose="020B0503050000020004" pitchFamily="34" charset="0"/>
              </a:rPr>
              <a:t>Runner, va al </a:t>
            </a:r>
            <a:r>
              <a:rPr lang="es-ES" sz="2400" noProof="0" err="1">
                <a:solidFill>
                  <a:srgbClr val="349552"/>
                </a:solidFill>
                <a:latin typeface="Fira Sans" panose="020B0503050000020004" pitchFamily="34" charset="0"/>
              </a:rPr>
              <a:t>gym</a:t>
            </a:r>
            <a:r>
              <a:rPr lang="es-ES" sz="2400" noProof="0">
                <a:solidFill>
                  <a:srgbClr val="349552"/>
                </a:solidFill>
                <a:latin typeface="Fira Sans" panose="020B0503050000020004" pitchFamily="34" charset="0"/>
              </a:rPr>
              <a:t>, tiene perro, Instagram y </a:t>
            </a:r>
            <a:r>
              <a:rPr lang="es-ES" sz="2400" noProof="0" err="1">
                <a:solidFill>
                  <a:srgbClr val="349552"/>
                </a:solidFill>
                <a:latin typeface="Fira Sans" panose="020B0503050000020004" pitchFamily="34" charset="0"/>
              </a:rPr>
              <a:t>Tik</a:t>
            </a:r>
            <a:r>
              <a:rPr lang="es-ES" sz="2400" noProof="0">
                <a:solidFill>
                  <a:srgbClr val="349552"/>
                </a:solidFill>
                <a:latin typeface="Fira Sans" panose="020B0503050000020004" pitchFamily="34" charset="0"/>
              </a:rPr>
              <a:t> </a:t>
            </a:r>
            <a:r>
              <a:rPr lang="es-ES" sz="2400" noProof="0" err="1">
                <a:solidFill>
                  <a:srgbClr val="349552"/>
                </a:solidFill>
                <a:latin typeface="Fira Sans" panose="020B0503050000020004" pitchFamily="34" charset="0"/>
              </a:rPr>
              <a:t>Tok</a:t>
            </a:r>
            <a:r>
              <a:rPr lang="es-ES" sz="2400" noProof="0">
                <a:solidFill>
                  <a:srgbClr val="349552"/>
                </a:solidFill>
                <a:latin typeface="Fira Sans" panose="020B0503050000020004" pitchFamily="34" charset="0"/>
              </a:rPr>
              <a:t> activos, consciente de su salud. </a:t>
            </a:r>
          </a:p>
        </p:txBody>
      </p:sp>
      <p:grpSp>
        <p:nvGrpSpPr>
          <p:cNvPr id="13" name="Grupo 12">
            <a:extLst>
              <a:ext uri="{FF2B5EF4-FFF2-40B4-BE49-F238E27FC236}">
                <a16:creationId xmlns:a16="http://schemas.microsoft.com/office/drawing/2014/main" id="{3BF23A19-A252-A8BF-BDDA-DC011ABB64AD}"/>
              </a:ext>
            </a:extLst>
          </p:cNvPr>
          <p:cNvGrpSpPr/>
          <p:nvPr/>
        </p:nvGrpSpPr>
        <p:grpSpPr>
          <a:xfrm>
            <a:off x="210594" y="4116297"/>
            <a:ext cx="2671082" cy="2461228"/>
            <a:chOff x="-367510" y="5089901"/>
            <a:chExt cx="3038591" cy="2398169"/>
          </a:xfrm>
        </p:grpSpPr>
        <p:sp>
          <p:nvSpPr>
            <p:cNvPr id="10" name="Rectángulo: esquinas redondeadas 9">
              <a:extLst>
                <a:ext uri="{FF2B5EF4-FFF2-40B4-BE49-F238E27FC236}">
                  <a16:creationId xmlns:a16="http://schemas.microsoft.com/office/drawing/2014/main" id="{09FD09B9-A271-6259-2332-E13255BF13DE}"/>
                </a:ext>
              </a:extLst>
            </p:cNvPr>
            <p:cNvSpPr/>
            <p:nvPr/>
          </p:nvSpPr>
          <p:spPr>
            <a:xfrm>
              <a:off x="-367509" y="5089901"/>
              <a:ext cx="3038590" cy="235325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11" name="CuadroTexto 10">
              <a:extLst>
                <a:ext uri="{FF2B5EF4-FFF2-40B4-BE49-F238E27FC236}">
                  <a16:creationId xmlns:a16="http://schemas.microsoft.com/office/drawing/2014/main" id="{08E0AD42-E6B4-EA61-D8D5-1C162C6A7A2F}"/>
                </a:ext>
              </a:extLst>
            </p:cNvPr>
            <p:cNvSpPr txBox="1"/>
            <p:nvPr/>
          </p:nvSpPr>
          <p:spPr>
            <a:xfrm>
              <a:off x="-367510" y="5193903"/>
              <a:ext cx="3038590" cy="2294167"/>
            </a:xfrm>
            <a:prstGeom prst="rect">
              <a:avLst/>
            </a:prstGeom>
            <a:noFill/>
          </p:spPr>
          <p:txBody>
            <a:bodyPr wrap="square">
              <a:spAutoFit/>
            </a:bodyPr>
            <a:lstStyle/>
            <a:p>
              <a:pPr algn="ctr"/>
              <a:r>
                <a:rPr lang="es-ES" sz="2400" b="1" noProof="0">
                  <a:solidFill>
                    <a:srgbClr val="276534"/>
                  </a:solidFill>
                  <a:latin typeface="Fira Sans" panose="020B0503050000020004" pitchFamily="34" charset="0"/>
                </a:rPr>
                <a:t>Necesidades</a:t>
              </a:r>
              <a:endParaRPr lang="es-ES" sz="2000" noProof="0">
                <a:solidFill>
                  <a:srgbClr val="276534"/>
                </a:solidFill>
                <a:latin typeface="Fira Sans" panose="020B0503050000020004" pitchFamily="34" charset="0"/>
              </a:endParaRPr>
            </a:p>
            <a:p>
              <a:pPr marL="285750" indent="-285750">
                <a:buFont typeface="Arial" panose="020B0604020202020204" pitchFamily="34" charset="0"/>
                <a:buChar char="•"/>
              </a:pPr>
              <a:endParaRPr lang="es-ES" sz="1100" noProof="0">
                <a:solidFill>
                  <a:srgbClr val="276534"/>
                </a:solidFill>
                <a:latin typeface="Fira Sans" panose="020B0503050000020004" pitchFamily="34" charset="0"/>
              </a:endParaRP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Comida y entrenamiento cerca</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Ubicación y horarios confiables</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Velocidad en el servicio</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Recompensas y beneficios</a:t>
              </a:r>
            </a:p>
          </p:txBody>
        </p:sp>
      </p:grpSp>
      <p:grpSp>
        <p:nvGrpSpPr>
          <p:cNvPr id="18" name="Grupo 17">
            <a:extLst>
              <a:ext uri="{FF2B5EF4-FFF2-40B4-BE49-F238E27FC236}">
                <a16:creationId xmlns:a16="http://schemas.microsoft.com/office/drawing/2014/main" id="{56CB9102-061B-D527-8EBD-F2047AF1DCB8}"/>
              </a:ext>
            </a:extLst>
          </p:cNvPr>
          <p:cNvGrpSpPr/>
          <p:nvPr/>
        </p:nvGrpSpPr>
        <p:grpSpPr>
          <a:xfrm>
            <a:off x="3075817" y="4108354"/>
            <a:ext cx="2671082" cy="2423073"/>
            <a:chOff x="-367510" y="5089900"/>
            <a:chExt cx="3038591" cy="2360992"/>
          </a:xfrm>
        </p:grpSpPr>
        <p:sp>
          <p:nvSpPr>
            <p:cNvPr id="19" name="Rectángulo: esquinas redondeadas 18">
              <a:extLst>
                <a:ext uri="{FF2B5EF4-FFF2-40B4-BE49-F238E27FC236}">
                  <a16:creationId xmlns:a16="http://schemas.microsoft.com/office/drawing/2014/main" id="{5CE0E7B7-ADA6-B1EE-2178-E3F5F14A04B4}"/>
                </a:ext>
              </a:extLst>
            </p:cNvPr>
            <p:cNvSpPr/>
            <p:nvPr/>
          </p:nvSpPr>
          <p:spPr>
            <a:xfrm>
              <a:off x="-367509" y="5089900"/>
              <a:ext cx="3038590" cy="236099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20" name="CuadroTexto 19">
              <a:extLst>
                <a:ext uri="{FF2B5EF4-FFF2-40B4-BE49-F238E27FC236}">
                  <a16:creationId xmlns:a16="http://schemas.microsoft.com/office/drawing/2014/main" id="{88697766-8750-914C-4915-B0AA3D41A009}"/>
                </a:ext>
              </a:extLst>
            </p:cNvPr>
            <p:cNvSpPr txBox="1"/>
            <p:nvPr/>
          </p:nvSpPr>
          <p:spPr>
            <a:xfrm>
              <a:off x="-367510" y="5193903"/>
              <a:ext cx="3038590" cy="2054253"/>
            </a:xfrm>
            <a:prstGeom prst="rect">
              <a:avLst/>
            </a:prstGeom>
            <a:noFill/>
          </p:spPr>
          <p:txBody>
            <a:bodyPr wrap="square">
              <a:spAutoFit/>
            </a:bodyPr>
            <a:lstStyle/>
            <a:p>
              <a:pPr algn="ctr"/>
              <a:r>
                <a:rPr lang="es-ES" sz="2400" b="1" noProof="0" err="1">
                  <a:solidFill>
                    <a:srgbClr val="276534"/>
                  </a:solidFill>
                  <a:latin typeface="Fira Sans" panose="020B0503050000020004" pitchFamily="34" charset="0"/>
                </a:rPr>
                <a:t>Pains</a:t>
              </a:r>
              <a:endParaRPr lang="es-ES" sz="2000" noProof="0">
                <a:solidFill>
                  <a:srgbClr val="276534"/>
                </a:solidFill>
                <a:latin typeface="Fira Sans" panose="020B0503050000020004" pitchFamily="34" charset="0"/>
              </a:endParaRPr>
            </a:p>
            <a:p>
              <a:pPr marL="285750" indent="-285750">
                <a:buFont typeface="Arial" panose="020B0604020202020204" pitchFamily="34" charset="0"/>
                <a:buChar char="•"/>
              </a:pPr>
              <a:endParaRPr lang="es-ES" sz="1100" noProof="0">
                <a:solidFill>
                  <a:srgbClr val="276534"/>
                </a:solidFill>
                <a:latin typeface="Fira Sans" panose="020B0503050000020004" pitchFamily="34" charset="0"/>
              </a:endParaRP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Poca comida saludable en eventos</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Incertidumbre en la ubicación y disponibilidad</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Filas y tiempos de espera</a:t>
              </a:r>
            </a:p>
          </p:txBody>
        </p:sp>
      </p:grpSp>
      <p:pic>
        <p:nvPicPr>
          <p:cNvPr id="21" name="Picture 2" descr="Press - Press Kit - Resources - Alsea">
            <a:extLst>
              <a:ext uri="{FF2B5EF4-FFF2-40B4-BE49-F238E27FC236}">
                <a16:creationId xmlns:a16="http://schemas.microsoft.com/office/drawing/2014/main" id="{FB4A7780-DF73-1AE4-B4F3-CA3905B126BD}"/>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0026366" y="5655552"/>
            <a:ext cx="1851811" cy="106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754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D3D3E-640D-7CEF-BFCF-BF6BF0DF3648}"/>
            </a:ext>
          </a:extLst>
        </p:cNvPr>
        <p:cNvGrpSpPr/>
        <p:nvPr/>
      </p:nvGrpSpPr>
      <p:grpSpPr>
        <a:xfrm>
          <a:off x="0" y="0"/>
          <a:ext cx="0" cy="0"/>
          <a:chOff x="0" y="0"/>
          <a:chExt cx="0" cy="0"/>
        </a:xfrm>
      </p:grpSpPr>
      <p:pic>
        <p:nvPicPr>
          <p:cNvPr id="10" name="Imagen 9" descr="Imagen que contiene Interfaz de usuario gráfica&#10;&#10;El contenido generado por IA puede ser incorrecto.">
            <a:extLst>
              <a:ext uri="{FF2B5EF4-FFF2-40B4-BE49-F238E27FC236}">
                <a16:creationId xmlns:a16="http://schemas.microsoft.com/office/drawing/2014/main" id="{CC8850B8-C5D5-2166-D789-056E6B1BD916}"/>
              </a:ext>
            </a:extLst>
          </p:cNvPr>
          <p:cNvPicPr>
            <a:picLocks noChangeAspect="1"/>
          </p:cNvPicPr>
          <p:nvPr/>
        </p:nvPicPr>
        <p:blipFill>
          <a:blip r:embed="rId3">
            <a:extLst>
              <a:ext uri="{28A0092B-C50C-407E-A947-70E740481C1C}">
                <a14:useLocalDpi xmlns:a14="http://schemas.microsoft.com/office/drawing/2010/main" val="0"/>
              </a:ext>
            </a:extLst>
          </a:blip>
          <a:srcRect r="42717"/>
          <a:stretch>
            <a:fillRect/>
          </a:stretch>
        </p:blipFill>
        <p:spPr>
          <a:xfrm>
            <a:off x="7655999" y="-2476557"/>
            <a:ext cx="1184496" cy="1631772"/>
          </a:xfrm>
          <a:prstGeom prst="rect">
            <a:avLst/>
          </a:prstGeom>
        </p:spPr>
      </p:pic>
      <p:pic>
        <p:nvPicPr>
          <p:cNvPr id="3" name="Imagen 2">
            <a:extLst>
              <a:ext uri="{FF2B5EF4-FFF2-40B4-BE49-F238E27FC236}">
                <a16:creationId xmlns:a16="http://schemas.microsoft.com/office/drawing/2014/main" id="{8566355C-8D73-D3FE-35C6-7CC65863EC1C}"/>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B3ECF39D-0E51-46D8-367C-2CD714B40290}"/>
              </a:ext>
            </a:extLst>
          </p:cNvPr>
          <p:cNvSpPr>
            <a:spLocks noGrp="1"/>
          </p:cNvSpPr>
          <p:nvPr>
            <p:ph type="title"/>
          </p:nvPr>
        </p:nvSpPr>
        <p:spPr>
          <a:xfrm>
            <a:off x="700982" y="320507"/>
            <a:ext cx="8927477" cy="458599"/>
          </a:xfrm>
        </p:spPr>
        <p:txBody>
          <a:bodyPr>
            <a:noAutofit/>
          </a:bodyPr>
          <a:lstStyle/>
          <a:p>
            <a:r>
              <a:rPr lang="es-ES" sz="4000" noProof="0">
                <a:solidFill>
                  <a:srgbClr val="276534"/>
                </a:solidFill>
                <a:latin typeface="Bitter Black"/>
              </a:rPr>
              <a:t>Iniciativas</a:t>
            </a:r>
          </a:p>
        </p:txBody>
      </p:sp>
      <p:sp>
        <p:nvSpPr>
          <p:cNvPr id="15" name="Rectángulo 14">
            <a:extLst>
              <a:ext uri="{FF2B5EF4-FFF2-40B4-BE49-F238E27FC236}">
                <a16:creationId xmlns:a16="http://schemas.microsoft.com/office/drawing/2014/main" id="{8606F8CC-E957-3E54-F411-F6E7A524A885}"/>
              </a:ext>
            </a:extLst>
          </p:cNvPr>
          <p:cNvSpPr/>
          <p:nvPr/>
        </p:nvSpPr>
        <p:spPr>
          <a:xfrm>
            <a:off x="222714" y="3638239"/>
            <a:ext cx="3528036" cy="3019878"/>
          </a:xfrm>
          <a:prstGeom prst="rect">
            <a:avLst/>
          </a:prstGeom>
          <a:no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noProof="0">
                <a:solidFill>
                  <a:srgbClr val="349552"/>
                </a:solidFill>
                <a:latin typeface="Fira Sans" panose="020B0503050000020004" pitchFamily="34" charset="0"/>
              </a:rPr>
              <a:t> 2–3 </a:t>
            </a:r>
            <a:r>
              <a:rPr lang="es-ES" sz="1600" noProof="0" err="1">
                <a:solidFill>
                  <a:srgbClr val="349552"/>
                </a:solidFill>
                <a:latin typeface="Fira Sans" panose="020B0503050000020004" pitchFamily="34" charset="0"/>
              </a:rPr>
              <a:t>signature</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healthy</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items</a:t>
            </a:r>
            <a:r>
              <a:rPr lang="es-ES" sz="1600" noProof="0">
                <a:solidFill>
                  <a:srgbClr val="349552"/>
                </a:solidFill>
                <a:latin typeface="Fira Sans" panose="020B0503050000020004" pitchFamily="34" charset="0"/>
              </a:rPr>
              <a:t> ‖ Free </a:t>
            </a:r>
            <a:r>
              <a:rPr lang="es-ES" sz="1600" noProof="0" err="1">
                <a:solidFill>
                  <a:srgbClr val="349552"/>
                </a:solidFill>
                <a:latin typeface="Fira Sans" panose="020B0503050000020004" pitchFamily="34" charset="0"/>
              </a:rPr>
              <a:t>WiFi</a:t>
            </a:r>
            <a:r>
              <a:rPr lang="es-ES" sz="1600" noProof="0">
                <a:solidFill>
                  <a:srgbClr val="349552"/>
                </a:solidFill>
                <a:latin typeface="Fira Sans" panose="020B0503050000020004" pitchFamily="34" charset="0"/>
              </a:rPr>
              <a:t> at </a:t>
            </a:r>
            <a:r>
              <a:rPr lang="es-ES" sz="1600" noProof="0" err="1">
                <a:solidFill>
                  <a:srgbClr val="349552"/>
                </a:solidFill>
                <a:latin typeface="Fira Sans" panose="020B0503050000020004" pitchFamily="34" charset="0"/>
              </a:rPr>
              <a:t>truck</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Pet-friendly</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setup</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Event</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reservation</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system</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Menu</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storytelling</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Weekly</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rotating</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specials</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Nutritional</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info</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display</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Branded</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napkins</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packaging</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Complex</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gamification</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features</a:t>
            </a:r>
            <a:r>
              <a:rPr lang="es-ES" sz="1600" noProof="0">
                <a:solidFill>
                  <a:srgbClr val="349552"/>
                </a:solidFill>
                <a:latin typeface="Fira Sans" panose="020B0503050000020004" pitchFamily="34" charset="0"/>
              </a:rPr>
              <a:t> ‖ Full coworking / </a:t>
            </a:r>
            <a:r>
              <a:rPr lang="es-ES" sz="1600" noProof="0" err="1">
                <a:solidFill>
                  <a:srgbClr val="349552"/>
                </a:solidFill>
                <a:latin typeface="Fira Sans" panose="020B0503050000020004" pitchFamily="34" charset="0"/>
              </a:rPr>
              <a:t>hot-desk</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infrastructure</a:t>
            </a:r>
            <a:endParaRPr lang="es-ES" sz="1600" noProof="0">
              <a:solidFill>
                <a:srgbClr val="349552"/>
              </a:solidFill>
            </a:endParaRPr>
          </a:p>
        </p:txBody>
      </p:sp>
      <p:sp>
        <p:nvSpPr>
          <p:cNvPr id="20" name="CuadroTexto 19">
            <a:extLst>
              <a:ext uri="{FF2B5EF4-FFF2-40B4-BE49-F238E27FC236}">
                <a16:creationId xmlns:a16="http://schemas.microsoft.com/office/drawing/2014/main" id="{A2332CE2-BF74-4484-AD70-5D62B16E45DA}"/>
              </a:ext>
            </a:extLst>
          </p:cNvPr>
          <p:cNvSpPr txBox="1"/>
          <p:nvPr/>
        </p:nvSpPr>
        <p:spPr>
          <a:xfrm>
            <a:off x="-45150" y="2843225"/>
            <a:ext cx="3894960" cy="1077218"/>
          </a:xfrm>
          <a:prstGeom prst="rect">
            <a:avLst/>
          </a:prstGeom>
          <a:noFill/>
        </p:spPr>
        <p:txBody>
          <a:bodyPr wrap="square" rtlCol="0">
            <a:spAutoFit/>
          </a:bodyPr>
          <a:lstStyle/>
          <a:p>
            <a:pPr algn="ctr"/>
            <a:r>
              <a:rPr lang="es-ES" sz="3200" b="1" noProof="0">
                <a:solidFill>
                  <a:srgbClr val="FFD05A"/>
                </a:solidFill>
                <a:latin typeface="Fira Sans" panose="020B0503050000020004" pitchFamily="34" charset="0"/>
              </a:rPr>
              <a:t>Experiencia e </a:t>
            </a:r>
          </a:p>
          <a:p>
            <a:pPr algn="ctr"/>
            <a:r>
              <a:rPr lang="es-ES" sz="3200" b="1" noProof="0">
                <a:solidFill>
                  <a:srgbClr val="FFD05A"/>
                </a:solidFill>
                <a:latin typeface="Fira Sans" panose="020B0503050000020004" pitchFamily="34" charset="0"/>
              </a:rPr>
              <a:t>innovación</a:t>
            </a:r>
          </a:p>
        </p:txBody>
      </p:sp>
      <p:sp>
        <p:nvSpPr>
          <p:cNvPr id="23" name="Rectángulo 22">
            <a:extLst>
              <a:ext uri="{FF2B5EF4-FFF2-40B4-BE49-F238E27FC236}">
                <a16:creationId xmlns:a16="http://schemas.microsoft.com/office/drawing/2014/main" id="{6B178C0C-565F-4C4D-EE30-B2F7433CF7BE}"/>
              </a:ext>
            </a:extLst>
          </p:cNvPr>
          <p:cNvSpPr/>
          <p:nvPr/>
        </p:nvSpPr>
        <p:spPr>
          <a:xfrm>
            <a:off x="4077748" y="3747096"/>
            <a:ext cx="3578251" cy="3029546"/>
          </a:xfrm>
          <a:prstGeom prst="rect">
            <a:avLst/>
          </a:prstGeom>
          <a:no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rgbClr val="349552"/>
                </a:solidFill>
                <a:latin typeface="Fira Sans" panose="020B0503050000020004" pitchFamily="34" charset="0"/>
              </a:rPr>
              <a:t>Mobile app tracking + </a:t>
            </a:r>
            <a:r>
              <a:rPr lang="es-ES" sz="1600" err="1">
                <a:solidFill>
                  <a:srgbClr val="349552"/>
                </a:solidFill>
                <a:latin typeface="Fira Sans" panose="020B0503050000020004" pitchFamily="34" charset="0"/>
              </a:rPr>
              <a:t>pre-order</a:t>
            </a:r>
            <a:r>
              <a:rPr lang="es-ES" sz="1600">
                <a:solidFill>
                  <a:srgbClr val="349552"/>
                </a:solidFill>
                <a:latin typeface="Fira Sans" panose="020B0503050000020004" pitchFamily="34" charset="0"/>
              </a:rPr>
              <a:t> (MVP) ‖ QR </a:t>
            </a:r>
            <a:r>
              <a:rPr lang="es-ES" sz="1600" err="1">
                <a:solidFill>
                  <a:srgbClr val="349552"/>
                </a:solidFill>
                <a:latin typeface="Fira Sans" panose="020B0503050000020004" pitchFamily="34" charset="0"/>
              </a:rPr>
              <a:t>code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walk</a:t>
            </a:r>
            <a:r>
              <a:rPr lang="es-ES" sz="1600">
                <a:solidFill>
                  <a:srgbClr val="349552"/>
                </a:solidFill>
                <a:latin typeface="Fira Sans" panose="020B0503050000020004" pitchFamily="34" charset="0"/>
              </a:rPr>
              <a:t>-up </a:t>
            </a:r>
            <a:r>
              <a:rPr lang="es-ES" sz="1600" err="1">
                <a:solidFill>
                  <a:srgbClr val="349552"/>
                </a:solidFill>
                <a:latin typeface="Fira Sans" panose="020B0503050000020004" pitchFamily="34" charset="0"/>
              </a:rPr>
              <a:t>ordering</a:t>
            </a:r>
            <a:r>
              <a:rPr lang="es-ES" sz="1600">
                <a:solidFill>
                  <a:srgbClr val="349552"/>
                </a:solidFill>
                <a:latin typeface="Fira Sans" panose="020B0503050000020004" pitchFamily="34" charset="0"/>
              </a:rPr>
              <a:t> ‖ Full iOS + Android app ‖ </a:t>
            </a:r>
            <a:r>
              <a:rPr lang="es-ES" sz="1600" err="1">
                <a:solidFill>
                  <a:srgbClr val="349552"/>
                </a:solidFill>
                <a:latin typeface="Fira Sans" panose="020B0503050000020004" pitchFamily="34" charset="0"/>
              </a:rPr>
              <a:t>Push</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notifications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when</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truck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is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nearby</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Order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history</a:t>
            </a:r>
            <a:r>
              <a:rPr lang="es-ES" sz="1600">
                <a:solidFill>
                  <a:srgbClr val="349552"/>
                </a:solidFill>
                <a:latin typeface="Fira Sans" panose="020B0503050000020004" pitchFamily="34" charset="0"/>
              </a:rPr>
              <a:t> &amp; </a:t>
            </a:r>
            <a:r>
              <a:rPr lang="es-ES" sz="1600" err="1">
                <a:solidFill>
                  <a:srgbClr val="349552"/>
                </a:solidFill>
                <a:latin typeface="Fira Sans" panose="020B0503050000020004" pitchFamily="34" charset="0"/>
              </a:rPr>
              <a:t>quick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reorder</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Customer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feedback</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in-app</a:t>
            </a:r>
            <a:r>
              <a:rPr lang="es-ES" sz="1600">
                <a:solidFill>
                  <a:srgbClr val="349552"/>
                </a:solidFill>
                <a:latin typeface="Fira Sans" panose="020B0503050000020004" pitchFamily="34" charset="0"/>
              </a:rPr>
              <a:t> rating ‖ AR </a:t>
            </a:r>
            <a:r>
              <a:rPr lang="es-ES" sz="1600" err="1">
                <a:solidFill>
                  <a:srgbClr val="349552"/>
                </a:solidFill>
                <a:latin typeface="Fira Sans" panose="020B0503050000020004" pitchFamily="34" charset="0"/>
              </a:rPr>
              <a:t>menu</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visualization</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Multi-truck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dispatch</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system</a:t>
            </a:r>
            <a:r>
              <a:rPr lang="es-ES" sz="1600">
                <a:solidFill>
                  <a:srgbClr val="349552"/>
                </a:solidFill>
                <a:latin typeface="Fira Sans" panose="020B0503050000020004" pitchFamily="34" charset="0"/>
              </a:rPr>
              <a:t> ‖ AI-</a:t>
            </a:r>
            <a:r>
              <a:rPr lang="es-ES" sz="1600" err="1">
                <a:solidFill>
                  <a:srgbClr val="349552"/>
                </a:solidFill>
                <a:latin typeface="Fira Sans" panose="020B0503050000020004" pitchFamily="34" charset="0"/>
              </a:rPr>
              <a:t>powered</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menu</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recommendations</a:t>
            </a:r>
            <a:endParaRPr lang="es-ES" sz="1600">
              <a:solidFill>
                <a:srgbClr val="349552"/>
              </a:solidFill>
              <a:latin typeface="Fira Sans" panose="020B0503050000020004" pitchFamily="34" charset="0"/>
            </a:endParaRPr>
          </a:p>
        </p:txBody>
      </p:sp>
      <p:sp>
        <p:nvSpPr>
          <p:cNvPr id="26" name="CuadroTexto 25">
            <a:extLst>
              <a:ext uri="{FF2B5EF4-FFF2-40B4-BE49-F238E27FC236}">
                <a16:creationId xmlns:a16="http://schemas.microsoft.com/office/drawing/2014/main" id="{FB3C81E0-5860-A534-3A0B-6FAC35533AB4}"/>
              </a:ext>
            </a:extLst>
          </p:cNvPr>
          <p:cNvSpPr txBox="1"/>
          <p:nvPr/>
        </p:nvSpPr>
        <p:spPr>
          <a:xfrm>
            <a:off x="3871919" y="2843225"/>
            <a:ext cx="3894961" cy="1077218"/>
          </a:xfrm>
          <a:prstGeom prst="rect">
            <a:avLst/>
          </a:prstGeom>
          <a:noFill/>
        </p:spPr>
        <p:txBody>
          <a:bodyPr wrap="square" rtlCol="0">
            <a:spAutoFit/>
          </a:bodyPr>
          <a:lstStyle>
            <a:defPPr>
              <a:defRPr lang="en-GB"/>
            </a:defPPr>
            <a:lvl1pPr algn="ctr">
              <a:defRPr sz="3200" b="1">
                <a:solidFill>
                  <a:srgbClr val="349552"/>
                </a:solidFill>
                <a:latin typeface="Fira Sans" panose="020B0503050000020004" pitchFamily="34" charset="0"/>
              </a:defRPr>
            </a:lvl1pPr>
          </a:lstStyle>
          <a:p>
            <a:r>
              <a:rPr lang="es-ES">
                <a:solidFill>
                  <a:srgbClr val="A3CDC1"/>
                </a:solidFill>
              </a:rPr>
              <a:t>Canales digitales </a:t>
            </a:r>
          </a:p>
          <a:p>
            <a:r>
              <a:rPr lang="es-ES">
                <a:solidFill>
                  <a:srgbClr val="A3CDC1"/>
                </a:solidFill>
              </a:rPr>
              <a:t>y omnicanalidad</a:t>
            </a:r>
          </a:p>
        </p:txBody>
      </p:sp>
      <p:sp>
        <p:nvSpPr>
          <p:cNvPr id="30" name="Rectángulo 29">
            <a:extLst>
              <a:ext uri="{FF2B5EF4-FFF2-40B4-BE49-F238E27FC236}">
                <a16:creationId xmlns:a16="http://schemas.microsoft.com/office/drawing/2014/main" id="{D37AE6EB-6A82-0D6C-19F2-F6648E988F22}"/>
              </a:ext>
            </a:extLst>
          </p:cNvPr>
          <p:cNvSpPr/>
          <p:nvPr/>
        </p:nvSpPr>
        <p:spPr>
          <a:xfrm>
            <a:off x="7982996" y="3572415"/>
            <a:ext cx="4107399" cy="3606674"/>
          </a:xfrm>
          <a:prstGeom prst="rect">
            <a:avLst/>
          </a:prstGeom>
          <a:no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err="1">
                <a:solidFill>
                  <a:srgbClr val="349552"/>
                </a:solidFill>
                <a:latin typeface="Fira Sans" panose="020B0503050000020004" pitchFamily="34" charset="0"/>
              </a:rPr>
              <a:t>Strong</a:t>
            </a:r>
            <a:r>
              <a:rPr lang="es-ES" sz="1600">
                <a:solidFill>
                  <a:srgbClr val="349552"/>
                </a:solidFill>
                <a:latin typeface="Fira Sans" panose="020B0503050000020004" pitchFamily="34" charset="0"/>
              </a:rPr>
              <a:t> visual branding ‖ Instagram/social </a:t>
            </a:r>
            <a:r>
              <a:rPr lang="es-ES" sz="1600" err="1">
                <a:solidFill>
                  <a:srgbClr val="349552"/>
                </a:solidFill>
                <a:latin typeface="Fira Sans" panose="020B0503050000020004" pitchFamily="34" charset="0"/>
              </a:rPr>
              <a:t>launch</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campaign</a:t>
            </a:r>
            <a:r>
              <a:rPr lang="es-ES" sz="1600">
                <a:solidFill>
                  <a:srgbClr val="349552"/>
                </a:solidFill>
                <a:latin typeface="Fira Sans" panose="020B0503050000020004" pitchFamily="34" charset="0"/>
              </a:rPr>
              <a:t> ‖ Local </a:t>
            </a:r>
            <a:r>
              <a:rPr lang="es-ES" sz="1600" err="1">
                <a:solidFill>
                  <a:srgbClr val="349552"/>
                </a:solidFill>
                <a:latin typeface="Fira Sans" panose="020B0503050000020004" pitchFamily="34" charset="0"/>
              </a:rPr>
              <a:t>influencer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collaboration</a:t>
            </a:r>
            <a:r>
              <a:rPr lang="es-ES" sz="1600">
                <a:solidFill>
                  <a:srgbClr val="349552"/>
                </a:solidFill>
                <a:latin typeface="Fira Sans" panose="020B0503050000020004" pitchFamily="34" charset="0"/>
              </a:rPr>
              <a:t> ‖ Fitness </a:t>
            </a:r>
            <a:r>
              <a:rPr lang="es-ES" sz="1600" err="1">
                <a:solidFill>
                  <a:srgbClr val="349552"/>
                </a:solidFill>
                <a:latin typeface="Fira Sans" panose="020B0503050000020004" pitchFamily="34" charset="0"/>
              </a:rPr>
              <a:t>influencer</a:t>
            </a:r>
            <a:r>
              <a:rPr lang="es-ES" sz="1600">
                <a:solidFill>
                  <a:srgbClr val="349552"/>
                </a:solidFill>
                <a:latin typeface="Fira Sans" panose="020B0503050000020004" pitchFamily="34" charset="0"/>
              </a:rPr>
              <a:t>/</a:t>
            </a:r>
            <a:r>
              <a:rPr lang="es-ES" sz="1600" err="1">
                <a:solidFill>
                  <a:srgbClr val="349552"/>
                </a:solidFill>
                <a:latin typeface="Fira Sans" panose="020B0503050000020004" pitchFamily="34" charset="0"/>
              </a:rPr>
              <a:t>athlete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partnership</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University</a:t>
            </a:r>
            <a:r>
              <a:rPr lang="es-ES" sz="1600">
                <a:solidFill>
                  <a:srgbClr val="349552"/>
                </a:solidFill>
                <a:latin typeface="Fira Sans" panose="020B0503050000020004" pitchFamily="34" charset="0"/>
              </a:rPr>
              <a:t> campus exclusive </a:t>
            </a:r>
            <a:r>
              <a:rPr lang="es-ES" sz="1600" err="1">
                <a:solidFill>
                  <a:srgbClr val="349552"/>
                </a:solidFill>
                <a:latin typeface="Fira Sans" panose="020B0503050000020004" pitchFamily="34" charset="0"/>
              </a:rPr>
              <a:t>agreement</a:t>
            </a:r>
            <a:r>
              <a:rPr lang="es-ES" sz="1600">
                <a:solidFill>
                  <a:srgbClr val="349552"/>
                </a:solidFill>
                <a:latin typeface="Fira Sans" panose="020B0503050000020004" pitchFamily="34" charset="0"/>
              </a:rPr>
              <a:t> ‖ Soccer </a:t>
            </a:r>
            <a:r>
              <a:rPr lang="es-ES" sz="1600" err="1">
                <a:solidFill>
                  <a:srgbClr val="349552"/>
                </a:solidFill>
                <a:latin typeface="Fira Sans" panose="020B0503050000020004" pitchFamily="34" charset="0"/>
              </a:rPr>
              <a:t>field</a:t>
            </a:r>
            <a:r>
              <a:rPr lang="es-ES" sz="1600">
                <a:solidFill>
                  <a:srgbClr val="349552"/>
                </a:solidFill>
                <a:latin typeface="Fira Sans" panose="020B0503050000020004" pitchFamily="34" charset="0"/>
              </a:rPr>
              <a:t>/</a:t>
            </a:r>
            <a:r>
              <a:rPr lang="es-ES" sz="1600" err="1">
                <a:solidFill>
                  <a:srgbClr val="349552"/>
                </a:solidFill>
                <a:latin typeface="Fira Sans" panose="020B0503050000020004" pitchFamily="34" charset="0"/>
              </a:rPr>
              <a:t>sports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venue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partnership</a:t>
            </a:r>
            <a:r>
              <a:rPr lang="es-ES" sz="1600">
                <a:solidFill>
                  <a:srgbClr val="349552"/>
                </a:solidFill>
                <a:latin typeface="Fira Sans" panose="020B0503050000020004" pitchFamily="34" charset="0"/>
              </a:rPr>
              <a:t> ‖ ALSEA </a:t>
            </a:r>
            <a:r>
              <a:rPr lang="es-ES" sz="1600" err="1">
                <a:solidFill>
                  <a:srgbClr val="349552"/>
                </a:solidFill>
                <a:latin typeface="Fira Sans" panose="020B0503050000020004" pitchFamily="34" charset="0"/>
              </a:rPr>
              <a:t>loyalty</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points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integration</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Streaming</a:t>
            </a:r>
            <a:r>
              <a:rPr lang="es-ES" sz="1600">
                <a:solidFill>
                  <a:srgbClr val="349552"/>
                </a:solidFill>
                <a:latin typeface="Fira Sans" panose="020B0503050000020004" pitchFamily="34" charset="0"/>
              </a:rPr>
              <a:t>/Ibai-</a:t>
            </a:r>
            <a:r>
              <a:rPr lang="es-ES" sz="1600" err="1">
                <a:solidFill>
                  <a:srgbClr val="349552"/>
                </a:solidFill>
                <a:latin typeface="Fira Sans" panose="020B0503050000020004" pitchFamily="34" charset="0"/>
              </a:rPr>
              <a:t>style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creator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collaboration</a:t>
            </a:r>
            <a:r>
              <a:rPr lang="es-ES" sz="1600">
                <a:solidFill>
                  <a:srgbClr val="349552"/>
                </a:solidFill>
                <a:latin typeface="Fira Sans" panose="020B0503050000020004" pitchFamily="34" charset="0"/>
              </a:rPr>
              <a:t> ‖ Basic </a:t>
            </a:r>
            <a:r>
              <a:rPr lang="es-ES" sz="1600" err="1">
                <a:solidFill>
                  <a:srgbClr val="349552"/>
                </a:solidFill>
                <a:latin typeface="Fira Sans" panose="020B0503050000020004" pitchFamily="34" charset="0"/>
              </a:rPr>
              <a:t>loyalty</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points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truck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only</a:t>
            </a:r>
            <a:r>
              <a:rPr lang="es-ES" sz="1600">
                <a:solidFill>
                  <a:srgbClr val="349552"/>
                </a:solidFill>
                <a:latin typeface="Fira Sans" panose="020B0503050000020004" pitchFamily="34" charset="0"/>
              </a:rPr>
              <a:t>) ‖ Cross-</a:t>
            </a:r>
            <a:r>
              <a:rPr lang="es-ES" sz="1600" err="1">
                <a:solidFill>
                  <a:srgbClr val="349552"/>
                </a:solidFill>
                <a:latin typeface="Fira Sans" panose="020B0503050000020004" pitchFamily="34" charset="0"/>
              </a:rPr>
              <a:t>promotion</a:t>
            </a:r>
            <a:r>
              <a:rPr lang="es-ES" sz="1600">
                <a:solidFill>
                  <a:srgbClr val="349552"/>
                </a:solidFill>
                <a:latin typeface="Fira Sans" panose="020B0503050000020004" pitchFamily="34" charset="0"/>
              </a:rPr>
              <a:t> at ALSEA restaurants ‖ Email </a:t>
            </a:r>
            <a:r>
              <a:rPr lang="es-ES" sz="1600" err="1">
                <a:solidFill>
                  <a:srgbClr val="349552"/>
                </a:solidFill>
                <a:latin typeface="Fira Sans" panose="020B0503050000020004" pitchFamily="34" charset="0"/>
              </a:rPr>
              <a:t>newsletter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signup</a:t>
            </a:r>
            <a:r>
              <a:rPr lang="es-ES" sz="1600">
                <a:solidFill>
                  <a:srgbClr val="349552"/>
                </a:solidFill>
                <a:latin typeface="Fira Sans" panose="020B0503050000020004" pitchFamily="34" charset="0"/>
              </a:rPr>
              <a:t> ‖ Radio </a:t>
            </a:r>
            <a:r>
              <a:rPr lang="es-ES" sz="1600" err="1">
                <a:solidFill>
                  <a:srgbClr val="349552"/>
                </a:solidFill>
                <a:latin typeface="Fira Sans" panose="020B0503050000020004" pitchFamily="34" charset="0"/>
              </a:rPr>
              <a:t>advertising</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campaign</a:t>
            </a:r>
            <a:endParaRPr lang="es-ES" sz="1600">
              <a:solidFill>
                <a:srgbClr val="349552"/>
              </a:solidFill>
              <a:latin typeface="Fira Sans" panose="020B0503050000020004" pitchFamily="34" charset="0"/>
            </a:endParaRPr>
          </a:p>
        </p:txBody>
      </p:sp>
      <p:sp>
        <p:nvSpPr>
          <p:cNvPr id="33" name="CuadroTexto 32">
            <a:extLst>
              <a:ext uri="{FF2B5EF4-FFF2-40B4-BE49-F238E27FC236}">
                <a16:creationId xmlns:a16="http://schemas.microsoft.com/office/drawing/2014/main" id="{790BAF16-0270-18E6-075B-7EA79B9EFFDF}"/>
              </a:ext>
            </a:extLst>
          </p:cNvPr>
          <p:cNvSpPr txBox="1"/>
          <p:nvPr/>
        </p:nvSpPr>
        <p:spPr>
          <a:xfrm>
            <a:off x="7766880" y="2843225"/>
            <a:ext cx="4371211" cy="1077218"/>
          </a:xfrm>
          <a:prstGeom prst="rect">
            <a:avLst/>
          </a:prstGeom>
          <a:noFill/>
        </p:spPr>
        <p:txBody>
          <a:bodyPr wrap="square" rtlCol="0">
            <a:spAutoFit/>
          </a:bodyPr>
          <a:lstStyle>
            <a:defPPr>
              <a:defRPr lang="en-GB"/>
            </a:defPPr>
            <a:lvl1pPr algn="ctr">
              <a:defRPr sz="3200" b="1">
                <a:solidFill>
                  <a:srgbClr val="349552"/>
                </a:solidFill>
                <a:latin typeface="Fira Sans" panose="020B0503050000020004" pitchFamily="34" charset="0"/>
              </a:defRPr>
            </a:lvl1pPr>
          </a:lstStyle>
          <a:p>
            <a:r>
              <a:rPr lang="es-ES">
                <a:solidFill>
                  <a:srgbClr val="EF5661"/>
                </a:solidFill>
              </a:rPr>
              <a:t>Marketing y </a:t>
            </a:r>
          </a:p>
          <a:p>
            <a:r>
              <a:rPr lang="es-ES">
                <a:solidFill>
                  <a:srgbClr val="EF5661"/>
                </a:solidFill>
              </a:rPr>
              <a:t>fidelización</a:t>
            </a:r>
          </a:p>
        </p:txBody>
      </p:sp>
      <p:pic>
        <p:nvPicPr>
          <p:cNvPr id="4" name="Imagen 3" descr="Interfaz de usuario gráfica, Aplicación&#10;&#10;El contenido generado por IA puede ser incorrecto.">
            <a:extLst>
              <a:ext uri="{FF2B5EF4-FFF2-40B4-BE49-F238E27FC236}">
                <a16:creationId xmlns:a16="http://schemas.microsoft.com/office/drawing/2014/main" id="{FD95DBD6-E2AB-5170-0355-FD3DF7E20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312" y="1058332"/>
            <a:ext cx="1555778" cy="1805124"/>
          </a:xfrm>
          <a:prstGeom prst="rect">
            <a:avLst/>
          </a:prstGeom>
        </p:spPr>
      </p:pic>
      <p:pic>
        <p:nvPicPr>
          <p:cNvPr id="5" name="Imagen 4" descr="Un perro con la lengua de fuera&#10;&#10;El contenido generado por IA puede ser incorrecto.">
            <a:extLst>
              <a:ext uri="{FF2B5EF4-FFF2-40B4-BE49-F238E27FC236}">
                <a16:creationId xmlns:a16="http://schemas.microsoft.com/office/drawing/2014/main" id="{FB71FEFE-7B65-CFF3-9F9A-A3E2C194B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4479">
            <a:off x="2170258" y="1561849"/>
            <a:ext cx="840426" cy="1210586"/>
          </a:xfrm>
          <a:prstGeom prst="rect">
            <a:avLst/>
          </a:prstGeom>
        </p:spPr>
      </p:pic>
      <p:pic>
        <p:nvPicPr>
          <p:cNvPr id="9" name="Imagen 8" descr="Una caricatura de una persona&#10;&#10;El contenido generado por IA puede ser incorrecto.">
            <a:extLst>
              <a:ext uri="{FF2B5EF4-FFF2-40B4-BE49-F238E27FC236}">
                <a16:creationId xmlns:a16="http://schemas.microsoft.com/office/drawing/2014/main" id="{0DC9B4F9-7A5F-F656-7E45-23B0823BEA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982" y="1576024"/>
            <a:ext cx="1013852" cy="1077218"/>
          </a:xfrm>
          <a:prstGeom prst="rect">
            <a:avLst/>
          </a:prstGeom>
        </p:spPr>
      </p:pic>
      <p:pic>
        <p:nvPicPr>
          <p:cNvPr id="6" name="Imagen 5" descr="Interfaz de usuario gráfica&#10;&#10;El contenido generado por IA puede ser incorrecto.">
            <a:extLst>
              <a:ext uri="{FF2B5EF4-FFF2-40B4-BE49-F238E27FC236}">
                <a16:creationId xmlns:a16="http://schemas.microsoft.com/office/drawing/2014/main" id="{46154011-62AB-8FEF-0D03-4F86E93AFE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6661" y="974287"/>
            <a:ext cx="1145710" cy="970111"/>
          </a:xfrm>
          <a:prstGeom prst="rect">
            <a:avLst/>
          </a:prstGeom>
        </p:spPr>
      </p:pic>
      <p:pic>
        <p:nvPicPr>
          <p:cNvPr id="11" name="Imagen 10" descr="Imagen que contiene Interfaz de usuario gráfica&#10;&#10;El contenido generado por IA puede ser incorrecto.">
            <a:extLst>
              <a:ext uri="{FF2B5EF4-FFF2-40B4-BE49-F238E27FC236}">
                <a16:creationId xmlns:a16="http://schemas.microsoft.com/office/drawing/2014/main" id="{99B553C7-5758-3684-6390-4613DF0BB0C6}"/>
              </a:ext>
            </a:extLst>
          </p:cNvPr>
          <p:cNvPicPr>
            <a:picLocks noChangeAspect="1"/>
          </p:cNvPicPr>
          <p:nvPr/>
        </p:nvPicPr>
        <p:blipFill>
          <a:blip r:embed="rId3">
            <a:extLst>
              <a:ext uri="{28A0092B-C50C-407E-A947-70E740481C1C}">
                <a14:useLocalDpi xmlns:a14="http://schemas.microsoft.com/office/drawing/2010/main" val="0"/>
              </a:ext>
            </a:extLst>
          </a:blip>
          <a:srcRect l="1968" r="1"/>
          <a:stretch>
            <a:fillRect/>
          </a:stretch>
        </p:blipFill>
        <p:spPr>
          <a:xfrm>
            <a:off x="11878177" y="-4074558"/>
            <a:ext cx="4295273" cy="3457575"/>
          </a:xfrm>
          <a:prstGeom prst="rect">
            <a:avLst/>
          </a:prstGeom>
        </p:spPr>
      </p:pic>
      <p:cxnSp>
        <p:nvCxnSpPr>
          <p:cNvPr id="13" name="Conector recto 12">
            <a:extLst>
              <a:ext uri="{FF2B5EF4-FFF2-40B4-BE49-F238E27FC236}">
                <a16:creationId xmlns:a16="http://schemas.microsoft.com/office/drawing/2014/main" id="{47BC11D4-F238-4955-38FD-9062BA7500B4}"/>
              </a:ext>
            </a:extLst>
          </p:cNvPr>
          <p:cNvCxnSpPr>
            <a:cxnSpLocks/>
          </p:cNvCxnSpPr>
          <p:nvPr/>
        </p:nvCxnSpPr>
        <p:spPr>
          <a:xfrm flipV="1">
            <a:off x="3905250" y="1885032"/>
            <a:ext cx="0" cy="4972968"/>
          </a:xfrm>
          <a:prstGeom prst="line">
            <a:avLst/>
          </a:prstGeom>
          <a:ln w="57150">
            <a:gradFill>
              <a:gsLst>
                <a:gs pos="0">
                  <a:srgbClr val="E2DC54"/>
                </a:gs>
                <a:gs pos="23000">
                  <a:srgbClr val="349552"/>
                </a:gs>
                <a:gs pos="50000">
                  <a:srgbClr val="F26839"/>
                </a:gs>
                <a:gs pos="100000">
                  <a:srgbClr val="F26839"/>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582E766-F655-060B-EB68-AC4F2A5ADE9A}"/>
              </a:ext>
            </a:extLst>
          </p:cNvPr>
          <p:cNvCxnSpPr>
            <a:cxnSpLocks/>
          </p:cNvCxnSpPr>
          <p:nvPr/>
        </p:nvCxnSpPr>
        <p:spPr>
          <a:xfrm flipV="1">
            <a:off x="7810500" y="1885032"/>
            <a:ext cx="0" cy="4972968"/>
          </a:xfrm>
          <a:prstGeom prst="line">
            <a:avLst/>
          </a:prstGeom>
          <a:ln w="57150">
            <a:gradFill>
              <a:gsLst>
                <a:gs pos="0">
                  <a:srgbClr val="E2DC54"/>
                </a:gs>
                <a:gs pos="23000">
                  <a:srgbClr val="349552"/>
                </a:gs>
                <a:gs pos="50000">
                  <a:srgbClr val="F26839"/>
                </a:gs>
                <a:gs pos="100000">
                  <a:srgbClr val="F26839"/>
                </a:gs>
              </a:gsLst>
              <a:lin ang="5400000" scaled="1"/>
            </a:gradFill>
            <a:tailEnd type="none"/>
          </a:ln>
        </p:spPr>
        <p:style>
          <a:lnRef idx="1">
            <a:schemeClr val="accent1"/>
          </a:lnRef>
          <a:fillRef idx="0">
            <a:schemeClr val="accent1"/>
          </a:fillRef>
          <a:effectRef idx="0">
            <a:schemeClr val="accent1"/>
          </a:effectRef>
          <a:fontRef idx="minor">
            <a:schemeClr val="tx1"/>
          </a:fontRef>
        </p:style>
      </p:cxnSp>
      <p:pic>
        <p:nvPicPr>
          <p:cNvPr id="29" name="Imagen 28" descr="Imagen que contiene Interfaz de usuario gráfica&#10;&#10;El contenido generado por IA puede ser incorrecto.">
            <a:extLst>
              <a:ext uri="{FF2B5EF4-FFF2-40B4-BE49-F238E27FC236}">
                <a16:creationId xmlns:a16="http://schemas.microsoft.com/office/drawing/2014/main" id="{F53AC491-75DD-5064-9112-E77E18D1CC77}"/>
              </a:ext>
            </a:extLst>
          </p:cNvPr>
          <p:cNvPicPr>
            <a:picLocks noChangeAspect="1"/>
          </p:cNvPicPr>
          <p:nvPr/>
        </p:nvPicPr>
        <p:blipFill>
          <a:blip r:embed="rId3">
            <a:extLst>
              <a:ext uri="{28A0092B-C50C-407E-A947-70E740481C1C}">
                <a14:useLocalDpi xmlns:a14="http://schemas.microsoft.com/office/drawing/2010/main" val="0"/>
              </a:ext>
            </a:extLst>
          </a:blip>
          <a:srcRect l="1968" r="1"/>
          <a:stretch>
            <a:fillRect/>
          </a:stretch>
        </p:blipFill>
        <p:spPr>
          <a:xfrm>
            <a:off x="5623806" y="1878993"/>
            <a:ext cx="1145710" cy="922264"/>
          </a:xfrm>
          <a:prstGeom prst="rect">
            <a:avLst/>
          </a:prstGeom>
        </p:spPr>
      </p:pic>
      <p:pic>
        <p:nvPicPr>
          <p:cNvPr id="37" name="Imagen 36" descr="Imagen que contiene sostener, medidor, teléfono&#10;&#10;El contenido generado por IA puede ser incorrecto.">
            <a:extLst>
              <a:ext uri="{FF2B5EF4-FFF2-40B4-BE49-F238E27FC236}">
                <a16:creationId xmlns:a16="http://schemas.microsoft.com/office/drawing/2014/main" id="{EC2E19C7-42B1-7213-0B0B-8542810A0F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7864" y="1203355"/>
            <a:ext cx="2132911" cy="1637693"/>
          </a:xfrm>
          <a:prstGeom prst="rect">
            <a:avLst/>
          </a:prstGeom>
        </p:spPr>
      </p:pic>
    </p:spTree>
    <p:extLst>
      <p:ext uri="{BB962C8B-B14F-4D97-AF65-F5344CB8AC3E}">
        <p14:creationId xmlns:p14="http://schemas.microsoft.com/office/powerpoint/2010/main" val="107391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924A-D9B5-95A6-92B4-1916416F0BC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1C8935E-F3CC-A5CB-CEB6-075C51F1110E}"/>
              </a:ext>
            </a:extLst>
          </p:cNvPr>
          <p:cNvSpPr>
            <a:spLocks noGrp="1"/>
          </p:cNvSpPr>
          <p:nvPr>
            <p:ph idx="1"/>
          </p:nvPr>
        </p:nvSpPr>
        <p:spPr/>
        <p:txBody>
          <a:bodyPr>
            <a:normAutofit fontScale="92500" lnSpcReduction="20000"/>
          </a:bodyPr>
          <a:lstStyle/>
          <a:p>
            <a:endParaRPr lang="es-ES"/>
          </a:p>
          <a:p>
            <a:endParaRPr lang="es-ES"/>
          </a:p>
          <a:p>
            <a:pPr marL="457200" indent="-457200">
              <a:buFont typeface="+mj-lt"/>
              <a:buAutoNum type="arabicPeriod"/>
            </a:pPr>
            <a:r>
              <a:rPr lang="es-ES"/>
              <a:t>Vamos a venderlo! Vamos a explicar la Marca: Flow &amp; </a:t>
            </a:r>
            <a:r>
              <a:rPr lang="es-ES" err="1"/>
              <a:t>Food</a:t>
            </a:r>
            <a:r>
              <a:rPr lang="es-ES"/>
              <a:t> - Estefanía</a:t>
            </a:r>
          </a:p>
          <a:p>
            <a:pPr marL="914400" lvl="1" indent="-457200">
              <a:buFont typeface="+mj-lt"/>
              <a:buAutoNum type="arabicPeriod"/>
            </a:pPr>
            <a:r>
              <a:rPr lang="es-ES"/>
              <a:t>Tiene una oportunidad: Comida Saludable</a:t>
            </a:r>
          </a:p>
          <a:p>
            <a:pPr marL="457200" indent="-457200">
              <a:buFont typeface="+mj-lt"/>
              <a:buAutoNum type="arabicPeriod"/>
            </a:pPr>
            <a:r>
              <a:rPr lang="es-ES"/>
              <a:t>Esto es Alsea</a:t>
            </a:r>
          </a:p>
          <a:p>
            <a:pPr marL="800100" lvl="1" indent="-342900">
              <a:buFont typeface="+mj-lt"/>
              <a:buAutoNum type="arabicPeriod"/>
            </a:pPr>
            <a:r>
              <a:rPr lang="es-ES"/>
              <a:t>Portafolio, plan 2030, (Interno) - Vero</a:t>
            </a:r>
          </a:p>
          <a:p>
            <a:pPr marL="800100" lvl="1" indent="-342900">
              <a:buFont typeface="+mj-lt"/>
              <a:buAutoNum type="arabicPeriod"/>
            </a:pPr>
            <a:r>
              <a:rPr lang="es-ES"/>
              <a:t>clientes, competidores (Externo) - Patrick</a:t>
            </a:r>
          </a:p>
          <a:p>
            <a:pPr marL="342900" indent="-342900">
              <a:buFont typeface="+mj-lt"/>
              <a:buAutoNum type="arabicPeriod"/>
            </a:pPr>
            <a:r>
              <a:rPr lang="es-ES"/>
              <a:t>Iniciativas - Manu</a:t>
            </a:r>
          </a:p>
          <a:p>
            <a:pPr marL="800100" lvl="1" indent="-342900">
              <a:buFont typeface="+mj-lt"/>
              <a:buAutoNum type="arabicPeriod"/>
            </a:pPr>
            <a:r>
              <a:rPr lang="es-ES"/>
              <a:t>	</a:t>
            </a:r>
          </a:p>
          <a:p>
            <a:pPr marL="0" indent="0">
              <a:buNone/>
            </a:pPr>
            <a:r>
              <a:rPr lang="es-ES"/>
              <a:t>4. Web page/App - Juan</a:t>
            </a:r>
          </a:p>
          <a:p>
            <a:pPr lvl="1"/>
            <a:endParaRPr lang="es-ES"/>
          </a:p>
          <a:p>
            <a:endParaRPr lang="es-ES"/>
          </a:p>
        </p:txBody>
      </p:sp>
    </p:spTree>
    <p:extLst>
      <p:ext uri="{BB962C8B-B14F-4D97-AF65-F5344CB8AC3E}">
        <p14:creationId xmlns:p14="http://schemas.microsoft.com/office/powerpoint/2010/main" val="650460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971A3-D231-FB8D-688A-9B671143E98D}"/>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5597AB46-5B46-733F-C5C4-7F7CEEDDC044}"/>
              </a:ext>
            </a:extLst>
          </p:cNvPr>
          <p:cNvSpPr>
            <a:spLocks noGrp="1"/>
          </p:cNvSpPr>
          <p:nvPr>
            <p:ph type="title"/>
          </p:nvPr>
        </p:nvSpPr>
        <p:spPr/>
        <p:txBody>
          <a:bodyPr>
            <a:normAutofit fontScale="90000"/>
          </a:bodyPr>
          <a:lstStyle/>
          <a:p>
            <a:r>
              <a:rPr lang="es-ES" noProof="0">
                <a:solidFill>
                  <a:srgbClr val="276534"/>
                </a:solidFill>
                <a:latin typeface="Bitter Black"/>
              </a:rPr>
              <a:t>INITIATIVE ASSESSMENT</a:t>
            </a:r>
          </a:p>
        </p:txBody>
      </p:sp>
      <p:graphicFrame>
        <p:nvGraphicFramePr>
          <p:cNvPr id="2" name="Tabla 1">
            <a:extLst>
              <a:ext uri="{FF2B5EF4-FFF2-40B4-BE49-F238E27FC236}">
                <a16:creationId xmlns:a16="http://schemas.microsoft.com/office/drawing/2014/main" id="{FD93FE9F-3810-3A24-4BB1-8F0DB8344912}"/>
              </a:ext>
            </a:extLst>
          </p:cNvPr>
          <p:cNvGraphicFramePr>
            <a:graphicFrameLocks noGrp="1"/>
          </p:cNvGraphicFramePr>
          <p:nvPr>
            <p:extLst>
              <p:ext uri="{D42A27DB-BD31-4B8C-83A1-F6EECF244321}">
                <p14:modId xmlns:p14="http://schemas.microsoft.com/office/powerpoint/2010/main" val="2940938708"/>
              </p:ext>
            </p:extLst>
          </p:nvPr>
        </p:nvGraphicFramePr>
        <p:xfrm>
          <a:off x="476250" y="982222"/>
          <a:ext cx="11210927" cy="5680111"/>
        </p:xfrm>
        <a:graphic>
          <a:graphicData uri="http://schemas.openxmlformats.org/drawingml/2006/table">
            <a:tbl>
              <a:tblPr firstRow="1"/>
              <a:tblGrid>
                <a:gridCol w="533400">
                  <a:extLst>
                    <a:ext uri="{9D8B030D-6E8A-4147-A177-3AD203B41FA5}">
                      <a16:colId xmlns:a16="http://schemas.microsoft.com/office/drawing/2014/main" val="642869302"/>
                    </a:ext>
                  </a:extLst>
                </a:gridCol>
                <a:gridCol w="3915937">
                  <a:extLst>
                    <a:ext uri="{9D8B030D-6E8A-4147-A177-3AD203B41FA5}">
                      <a16:colId xmlns:a16="http://schemas.microsoft.com/office/drawing/2014/main" val="3896486959"/>
                    </a:ext>
                  </a:extLst>
                </a:gridCol>
                <a:gridCol w="2729135">
                  <a:extLst>
                    <a:ext uri="{9D8B030D-6E8A-4147-A177-3AD203B41FA5}">
                      <a16:colId xmlns:a16="http://schemas.microsoft.com/office/drawing/2014/main" val="500162758"/>
                    </a:ext>
                  </a:extLst>
                </a:gridCol>
                <a:gridCol w="845394">
                  <a:extLst>
                    <a:ext uri="{9D8B030D-6E8A-4147-A177-3AD203B41FA5}">
                      <a16:colId xmlns:a16="http://schemas.microsoft.com/office/drawing/2014/main" val="1718328760"/>
                    </a:ext>
                  </a:extLst>
                </a:gridCol>
                <a:gridCol w="755618">
                  <a:extLst>
                    <a:ext uri="{9D8B030D-6E8A-4147-A177-3AD203B41FA5}">
                      <a16:colId xmlns:a16="http://schemas.microsoft.com/office/drawing/2014/main" val="4249448716"/>
                    </a:ext>
                  </a:extLst>
                </a:gridCol>
                <a:gridCol w="837913">
                  <a:extLst>
                    <a:ext uri="{9D8B030D-6E8A-4147-A177-3AD203B41FA5}">
                      <a16:colId xmlns:a16="http://schemas.microsoft.com/office/drawing/2014/main" val="434576335"/>
                    </a:ext>
                  </a:extLst>
                </a:gridCol>
                <a:gridCol w="838449">
                  <a:extLst>
                    <a:ext uri="{9D8B030D-6E8A-4147-A177-3AD203B41FA5}">
                      <a16:colId xmlns:a16="http://schemas.microsoft.com/office/drawing/2014/main" val="1469629642"/>
                    </a:ext>
                  </a:extLst>
                </a:gridCol>
                <a:gridCol w="755081">
                  <a:extLst>
                    <a:ext uri="{9D8B030D-6E8A-4147-A177-3AD203B41FA5}">
                      <a16:colId xmlns:a16="http://schemas.microsoft.com/office/drawing/2014/main" val="1592424491"/>
                    </a:ext>
                  </a:extLst>
                </a:gridCol>
              </a:tblGrid>
              <a:tr h="229693">
                <a:tc>
                  <a:txBody>
                    <a:bodyPr/>
                    <a:lstStyle/>
                    <a:p>
                      <a:pPr algn="ctr">
                        <a:buNone/>
                      </a:pPr>
                      <a:r>
                        <a:rPr lang="es-ES" sz="1600" b="1" noProof="0">
                          <a:solidFill>
                            <a:schemeClr val="bg1"/>
                          </a:solidFill>
                          <a:latin typeface="Fira Sans" panose="020B0503050000020004" pitchFamily="34" charset="0"/>
                        </a:rPr>
                        <a:t>MVP</a:t>
                      </a:r>
                    </a:p>
                  </a:txBody>
                  <a:tcPr marL="9947" marR="9947" marT="4974" marB="4974" anchor="ctr">
                    <a:lnL>
                      <a:noFill/>
                    </a:lnL>
                    <a:lnR>
                      <a:noFill/>
                    </a:lnR>
                    <a:lnT>
                      <a:noFill/>
                    </a:lnT>
                    <a:lnB>
                      <a:noFill/>
                    </a:lnB>
                    <a:solidFill>
                      <a:srgbClr val="276534"/>
                    </a:solidFill>
                  </a:tcPr>
                </a:tc>
                <a:tc>
                  <a:txBody>
                    <a:bodyPr/>
                    <a:lstStyle/>
                    <a:p>
                      <a:pPr>
                        <a:buNone/>
                      </a:pPr>
                      <a:r>
                        <a:rPr lang="es-ES" sz="1600" b="1" noProof="0" err="1">
                          <a:solidFill>
                            <a:schemeClr val="bg1"/>
                          </a:solidFill>
                          <a:latin typeface="Fira Sans" panose="020B0503050000020004" pitchFamily="34" charset="0"/>
                        </a:rPr>
                        <a:t>Initiative</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buNone/>
                      </a:pPr>
                      <a:r>
                        <a:rPr lang="es-ES" sz="1600" b="1" noProof="0" err="1">
                          <a:solidFill>
                            <a:schemeClr val="bg1"/>
                          </a:solidFill>
                          <a:latin typeface="Fira Sans" panose="020B0503050000020004" pitchFamily="34" charset="0"/>
                        </a:rPr>
                        <a:t>Category</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Impact</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Effort</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a:solidFill>
                            <a:schemeClr val="bg1"/>
                          </a:solidFill>
                          <a:latin typeface="Fira Sans" panose="020B0503050000020004" pitchFamily="34" charset="0"/>
                        </a:rPr>
                        <a:t>Ratio</a:t>
                      </a: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Priority</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Quarter</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extLst>
                  <a:ext uri="{0D108BD9-81ED-4DB2-BD59-A6C34878D82A}">
                    <a16:rowId xmlns:a16="http://schemas.microsoft.com/office/drawing/2014/main" val="2389451620"/>
                  </a:ext>
                </a:extLst>
              </a:tr>
              <a:tr h="175568">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QUICK WINS (High Impact, Low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1100" b="0" i="0" u="none" strike="noStrike" noProof="0">
                        <a:solidFill>
                          <a:srgbClr val="276534"/>
                        </a:solidFill>
                        <a:effectLst/>
                        <a:latin typeface="Aptos Narrow" panose="020B0004020202020204" pitchFamily="34" charset="0"/>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92533322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Mobile app tracking + pre-order (MVP version)</a:t>
                      </a:r>
                    </a:p>
                  </a:txBody>
                  <a:tcPr marL="9947" marR="9947" marT="4974" marB="4974" anchor="ctr">
                    <a:lnL>
                      <a:noFill/>
                    </a:lnL>
                    <a:lnR>
                      <a:noFill/>
                    </a:lnR>
                    <a:lnT>
                      <a:noFill/>
                    </a:lnT>
                    <a:lnB>
                      <a:noFill/>
                    </a:lnB>
                    <a:noFill/>
                  </a:tcPr>
                </a:tc>
                <a:tc>
                  <a:txBody>
                    <a:bodyPr/>
                    <a:lstStyle/>
                    <a:p>
                      <a:pPr algn="l" fontAlgn="b">
                        <a:buNone/>
                      </a:pPr>
                      <a:r>
                        <a:rPr lang="es-ES" sz="1100" b="1" kern="1200" noProof="0">
                          <a:solidFill>
                            <a:srgbClr val="9BDCCC"/>
                          </a:solidFill>
                          <a:latin typeface="Fira Sans" panose="020B0503050000020004" pitchFamily="34" charset="0"/>
                          <a:ea typeface="+mn-ea"/>
                          <a:cs typeface="+mn-cs"/>
                        </a:rPr>
                        <a:t>•</a:t>
                      </a:r>
                      <a:r>
                        <a:rPr lang="es-ES" sz="11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1.8</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1894619973"/>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QR code walk-up ordering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3.5</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746848234"/>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Strong visual branding (colors/design)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1658815936"/>
                  </a:ext>
                </a:extLst>
              </a:tr>
              <a:tr h="147275">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Instagram/social launch campaign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2.7</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63079149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2-3 signature healthy menu items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2.3</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220830644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Free WiFi at truck</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33974050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Pet-friendly setup (water bowls, seating)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2897152482"/>
                  </a:ext>
                </a:extLst>
              </a:tr>
              <a:tr h="153531">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Local influencer collaboration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03156002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MAJOR PROJECTS (High Impact, High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376541971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Fitness influencer/athlete partnership</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4677205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University campus exclusive agreement</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49857600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Soccer field/sports venue partnership</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9060351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ALSEA loyalty points integration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Q1-Q2</a:t>
                      </a:r>
                    </a:p>
                  </a:txBody>
                  <a:tcPr marL="9947" marR="9947" marT="4974" marB="4974" anchor="ctr">
                    <a:lnL>
                      <a:noFill/>
                    </a:lnL>
                    <a:lnR>
                      <a:noFill/>
                    </a:lnR>
                    <a:lnT>
                      <a:noFill/>
                    </a:lnT>
                    <a:lnB>
                      <a:noFill/>
                    </a:lnB>
                    <a:noFill/>
                  </a:tcPr>
                </a:tc>
                <a:extLst>
                  <a:ext uri="{0D108BD9-81ED-4DB2-BD59-A6C34878D82A}">
                    <a16:rowId xmlns:a16="http://schemas.microsoft.com/office/drawing/2014/main" val="3661065342"/>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Full iOS + Android app (both platforms)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388868725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Streaming/Ibai-style content creator collab</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3377513375"/>
                  </a:ext>
                </a:extLst>
              </a:tr>
              <a:tr h="182379">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INCREMENTAL IMPROVEMENTS (Medium Impact, Low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313479158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Push notifications for nearby truck</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04795911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Order history &amp; reorder function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0206764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Event reservation system</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4082311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Menu storytelling (origin narratives)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20810949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Basic loyalty points (truck only)</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140599280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Cross-promotion at ALSEA restaurants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87515691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Weekly rotating specials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66102533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Nutritional info display</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8818190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FILL-INS (Low Impact, Low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321490682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Branded napkins/packaging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101702186"/>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Customer feedback in-app rating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18974569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Email newsletter signup</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559184024"/>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THANKLESS TASKS (Low Impact, High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190427009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Complex gamification features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t>
                      </a:r>
                    </a:p>
                  </a:txBody>
                  <a:tcPr marL="9947" marR="9947" marT="4974" marB="4974" anchor="ctr">
                    <a:lnL>
                      <a:noFill/>
                    </a:lnL>
                    <a:lnR>
                      <a:noFill/>
                    </a:lnR>
                    <a:lnT>
                      <a:noFill/>
                    </a:lnT>
                    <a:lnB>
                      <a:noFill/>
                    </a:lnB>
                    <a:noFill/>
                  </a:tcPr>
                </a:tc>
                <a:extLst>
                  <a:ext uri="{0D108BD9-81ED-4DB2-BD59-A6C34878D82A}">
                    <a16:rowId xmlns:a16="http://schemas.microsoft.com/office/drawing/2014/main" val="356655758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AR menu visualization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t>
                      </a:r>
                    </a:p>
                  </a:txBody>
                  <a:tcPr marL="9947" marR="9947" marT="4974" marB="4974" anchor="ctr">
                    <a:lnL>
                      <a:noFill/>
                    </a:lnL>
                    <a:lnR>
                      <a:noFill/>
                    </a:lnR>
                    <a:lnT>
                      <a:noFill/>
                    </a:lnT>
                    <a:lnB>
                      <a:noFill/>
                    </a:lnB>
                    <a:noFill/>
                  </a:tcPr>
                </a:tc>
                <a:extLst>
                  <a:ext uri="{0D108BD9-81ED-4DB2-BD59-A6C34878D82A}">
                    <a16:rowId xmlns:a16="http://schemas.microsoft.com/office/drawing/2014/main" val="14123378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Multi-truck dispatch system</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 (Q1)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352176240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AI-powered menu recommendations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 (Q1)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1709510526"/>
                  </a:ext>
                </a:extLst>
              </a:tr>
              <a:tr h="88638">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Full coworking/hot-desk infrastructure</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t>
                      </a:r>
                    </a:p>
                  </a:txBody>
                  <a:tcPr marL="9947" marR="9947" marT="4974" marB="4974" anchor="ctr">
                    <a:lnL>
                      <a:noFill/>
                    </a:lnL>
                    <a:lnR>
                      <a:noFill/>
                    </a:lnR>
                    <a:lnT>
                      <a:noFill/>
                    </a:lnT>
                    <a:lnB>
                      <a:noFill/>
                    </a:lnB>
                    <a:noFill/>
                  </a:tcPr>
                </a:tc>
                <a:extLst>
                  <a:ext uri="{0D108BD9-81ED-4DB2-BD59-A6C34878D82A}">
                    <a16:rowId xmlns:a16="http://schemas.microsoft.com/office/drawing/2014/main" val="3121476263"/>
                  </a:ext>
                </a:extLst>
              </a:tr>
              <a:tr h="175568">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Radio advertising campaign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3464166598"/>
                  </a:ext>
                </a:extLst>
              </a:tr>
            </a:tbl>
          </a:graphicData>
        </a:graphic>
      </p:graphicFrame>
      <p:pic>
        <p:nvPicPr>
          <p:cNvPr id="6" name="Imagen 5">
            <a:extLst>
              <a:ext uri="{FF2B5EF4-FFF2-40B4-BE49-F238E27FC236}">
                <a16:creationId xmlns:a16="http://schemas.microsoft.com/office/drawing/2014/main" id="{5A63D205-CA86-25C2-84BD-97C3DA90C254}"/>
              </a:ext>
            </a:extLst>
          </p:cNvPr>
          <p:cNvPicPr>
            <a:picLocks noChangeAspect="1"/>
          </p:cNvPicPr>
          <p:nvPr/>
        </p:nvPicPr>
        <p:blipFill>
          <a:blip r:embed="rId3"/>
          <a:stretch>
            <a:fillRect/>
          </a:stretch>
        </p:blipFill>
        <p:spPr>
          <a:xfrm>
            <a:off x="654455" y="1397495"/>
            <a:ext cx="157760" cy="157760"/>
          </a:xfrm>
          <a:prstGeom prst="rect">
            <a:avLst/>
          </a:prstGeom>
        </p:spPr>
      </p:pic>
      <p:pic>
        <p:nvPicPr>
          <p:cNvPr id="7" name="Imagen 6">
            <a:extLst>
              <a:ext uri="{FF2B5EF4-FFF2-40B4-BE49-F238E27FC236}">
                <a16:creationId xmlns:a16="http://schemas.microsoft.com/office/drawing/2014/main" id="{8D65107A-745F-57F6-B900-E3EC20217F28}"/>
              </a:ext>
            </a:extLst>
          </p:cNvPr>
          <p:cNvPicPr>
            <a:picLocks noChangeAspect="1"/>
          </p:cNvPicPr>
          <p:nvPr/>
        </p:nvPicPr>
        <p:blipFill>
          <a:blip r:embed="rId3"/>
          <a:stretch>
            <a:fillRect/>
          </a:stretch>
        </p:blipFill>
        <p:spPr>
          <a:xfrm>
            <a:off x="654455" y="1559420"/>
            <a:ext cx="157760" cy="157760"/>
          </a:xfrm>
          <a:prstGeom prst="rect">
            <a:avLst/>
          </a:prstGeom>
        </p:spPr>
      </p:pic>
      <p:pic>
        <p:nvPicPr>
          <p:cNvPr id="8" name="Imagen 7">
            <a:extLst>
              <a:ext uri="{FF2B5EF4-FFF2-40B4-BE49-F238E27FC236}">
                <a16:creationId xmlns:a16="http://schemas.microsoft.com/office/drawing/2014/main" id="{2FD75FA3-CF03-7927-842F-414F750F00ED}"/>
              </a:ext>
            </a:extLst>
          </p:cNvPr>
          <p:cNvPicPr>
            <a:picLocks noChangeAspect="1"/>
          </p:cNvPicPr>
          <p:nvPr/>
        </p:nvPicPr>
        <p:blipFill>
          <a:blip r:embed="rId3"/>
          <a:stretch>
            <a:fillRect/>
          </a:stretch>
        </p:blipFill>
        <p:spPr>
          <a:xfrm>
            <a:off x="654455" y="1883270"/>
            <a:ext cx="157760" cy="157760"/>
          </a:xfrm>
          <a:prstGeom prst="rect">
            <a:avLst/>
          </a:prstGeom>
        </p:spPr>
      </p:pic>
      <p:pic>
        <p:nvPicPr>
          <p:cNvPr id="9" name="Imagen 8">
            <a:extLst>
              <a:ext uri="{FF2B5EF4-FFF2-40B4-BE49-F238E27FC236}">
                <a16:creationId xmlns:a16="http://schemas.microsoft.com/office/drawing/2014/main" id="{38EF3A4E-5E25-60EB-C7D7-815E28C7247D}"/>
              </a:ext>
            </a:extLst>
          </p:cNvPr>
          <p:cNvPicPr>
            <a:picLocks noChangeAspect="1"/>
          </p:cNvPicPr>
          <p:nvPr/>
        </p:nvPicPr>
        <p:blipFill>
          <a:blip r:embed="rId3"/>
          <a:stretch>
            <a:fillRect/>
          </a:stretch>
        </p:blipFill>
        <p:spPr>
          <a:xfrm>
            <a:off x="654455" y="2311895"/>
            <a:ext cx="157760" cy="157760"/>
          </a:xfrm>
          <a:prstGeom prst="rect">
            <a:avLst/>
          </a:prstGeom>
        </p:spPr>
      </p:pic>
      <p:pic>
        <p:nvPicPr>
          <p:cNvPr id="10" name="Imagen 9">
            <a:extLst>
              <a:ext uri="{FF2B5EF4-FFF2-40B4-BE49-F238E27FC236}">
                <a16:creationId xmlns:a16="http://schemas.microsoft.com/office/drawing/2014/main" id="{177C4A68-3336-B6E7-401E-21563F306E07}"/>
              </a:ext>
            </a:extLst>
          </p:cNvPr>
          <p:cNvPicPr>
            <a:picLocks noChangeAspect="1"/>
          </p:cNvPicPr>
          <p:nvPr/>
        </p:nvPicPr>
        <p:blipFill>
          <a:blip r:embed="rId3"/>
          <a:stretch>
            <a:fillRect/>
          </a:stretch>
        </p:blipFill>
        <p:spPr>
          <a:xfrm>
            <a:off x="654455" y="2778620"/>
            <a:ext cx="157760" cy="157760"/>
          </a:xfrm>
          <a:prstGeom prst="rect">
            <a:avLst/>
          </a:prstGeom>
        </p:spPr>
      </p:pic>
    </p:spTree>
    <p:extLst>
      <p:ext uri="{BB962C8B-B14F-4D97-AF65-F5344CB8AC3E}">
        <p14:creationId xmlns:p14="http://schemas.microsoft.com/office/powerpoint/2010/main" val="241731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00A58-EB68-4604-7818-D4234484C434}"/>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C306FE1A-3782-AE71-6189-497FDA5C2813}"/>
              </a:ext>
            </a:extLst>
          </p:cNvPr>
          <p:cNvSpPr>
            <a:spLocks noGrp="1"/>
          </p:cNvSpPr>
          <p:nvPr>
            <p:ph type="title"/>
          </p:nvPr>
        </p:nvSpPr>
        <p:spPr/>
        <p:txBody>
          <a:bodyPr>
            <a:normAutofit fontScale="90000"/>
          </a:bodyPr>
          <a:lstStyle/>
          <a:p>
            <a:r>
              <a:rPr lang="es-ES" noProof="0" err="1">
                <a:solidFill>
                  <a:srgbClr val="276534"/>
                </a:solidFill>
                <a:latin typeface="Bitter Black"/>
              </a:rPr>
              <a:t>Initiative</a:t>
            </a:r>
            <a:r>
              <a:rPr lang="es-ES" noProof="0">
                <a:solidFill>
                  <a:srgbClr val="276534"/>
                </a:solidFill>
                <a:latin typeface="Bitter Black"/>
              </a:rPr>
              <a:t> </a:t>
            </a:r>
            <a:r>
              <a:rPr lang="es-ES" noProof="0" err="1">
                <a:solidFill>
                  <a:srgbClr val="276534"/>
                </a:solidFill>
                <a:latin typeface="Bitter Black"/>
              </a:rPr>
              <a:t>assessment</a:t>
            </a:r>
            <a:endParaRPr lang="es-ES" noProof="0">
              <a:solidFill>
                <a:srgbClr val="276534"/>
              </a:solidFill>
              <a:latin typeface="Bitter Black"/>
            </a:endParaRPr>
          </a:p>
        </p:txBody>
      </p:sp>
      <p:pic>
        <p:nvPicPr>
          <p:cNvPr id="14" name="Imagen 13">
            <a:extLst>
              <a:ext uri="{FF2B5EF4-FFF2-40B4-BE49-F238E27FC236}">
                <a16:creationId xmlns:a16="http://schemas.microsoft.com/office/drawing/2014/main" id="{89F20BC8-69A1-C505-E542-0EA0ABA272DD}"/>
              </a:ext>
            </a:extLst>
          </p:cNvPr>
          <p:cNvPicPr>
            <a:picLocks noChangeAspect="1"/>
          </p:cNvPicPr>
          <p:nvPr/>
        </p:nvPicPr>
        <p:blipFill>
          <a:blip r:embed="rId3"/>
          <a:stretch>
            <a:fillRect/>
          </a:stretch>
        </p:blipFill>
        <p:spPr>
          <a:xfrm>
            <a:off x="9982383" y="320507"/>
            <a:ext cx="1895794" cy="774868"/>
          </a:xfrm>
          <a:prstGeom prst="rect">
            <a:avLst/>
          </a:prstGeom>
        </p:spPr>
      </p:pic>
      <p:pic>
        <p:nvPicPr>
          <p:cNvPr id="20" name="Imagen 19">
            <a:extLst>
              <a:ext uri="{FF2B5EF4-FFF2-40B4-BE49-F238E27FC236}">
                <a16:creationId xmlns:a16="http://schemas.microsoft.com/office/drawing/2014/main" id="{E976C146-D1B6-E221-6380-813F659B8D2D}"/>
              </a:ext>
            </a:extLst>
          </p:cNvPr>
          <p:cNvPicPr>
            <a:picLocks noChangeAspect="1"/>
          </p:cNvPicPr>
          <p:nvPr/>
        </p:nvPicPr>
        <p:blipFill>
          <a:blip r:embed="rId4"/>
          <a:stretch>
            <a:fillRect/>
          </a:stretch>
        </p:blipFill>
        <p:spPr>
          <a:xfrm>
            <a:off x="175741" y="1095375"/>
            <a:ext cx="5120159" cy="4036909"/>
          </a:xfrm>
          <a:prstGeom prst="rect">
            <a:avLst/>
          </a:prstGeom>
        </p:spPr>
      </p:pic>
      <p:pic>
        <p:nvPicPr>
          <p:cNvPr id="22" name="Imagen 21">
            <a:extLst>
              <a:ext uri="{FF2B5EF4-FFF2-40B4-BE49-F238E27FC236}">
                <a16:creationId xmlns:a16="http://schemas.microsoft.com/office/drawing/2014/main" id="{167535F0-32F7-C7A2-D9A9-8381332168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57446" y="2745353"/>
            <a:ext cx="6072506" cy="3584380"/>
          </a:xfrm>
          <a:prstGeom prst="rect">
            <a:avLst/>
          </a:prstGeom>
        </p:spPr>
      </p:pic>
      <p:cxnSp>
        <p:nvCxnSpPr>
          <p:cNvPr id="23" name="Conector recto 22">
            <a:extLst>
              <a:ext uri="{FF2B5EF4-FFF2-40B4-BE49-F238E27FC236}">
                <a16:creationId xmlns:a16="http://schemas.microsoft.com/office/drawing/2014/main" id="{3614A3D8-0AEC-22E0-6628-FD9CFBFE95A8}"/>
              </a:ext>
            </a:extLst>
          </p:cNvPr>
          <p:cNvCxnSpPr>
            <a:cxnSpLocks/>
          </p:cNvCxnSpPr>
          <p:nvPr/>
        </p:nvCxnSpPr>
        <p:spPr>
          <a:xfrm flipV="1">
            <a:off x="5295900" y="838995"/>
            <a:ext cx="0" cy="6017292"/>
          </a:xfrm>
          <a:prstGeom prst="line">
            <a:avLst/>
          </a:prstGeom>
          <a:ln w="57150">
            <a:gradFill>
              <a:gsLst>
                <a:gs pos="0">
                  <a:srgbClr val="E2DC54"/>
                </a:gs>
                <a:gs pos="23000">
                  <a:srgbClr val="349552"/>
                </a:gs>
                <a:gs pos="50000">
                  <a:srgbClr val="F26839"/>
                </a:gs>
                <a:gs pos="100000">
                  <a:srgbClr val="F26839"/>
                </a:gs>
              </a:gsLst>
              <a:lin ang="5400000" scaled="1"/>
            </a:gradFill>
            <a:tailEnd type="none"/>
          </a:ln>
        </p:spPr>
        <p:style>
          <a:lnRef idx="1">
            <a:schemeClr val="accent1"/>
          </a:lnRef>
          <a:fillRef idx="0">
            <a:schemeClr val="accent1"/>
          </a:fillRef>
          <a:effectRef idx="0">
            <a:schemeClr val="accent1"/>
          </a:effectRef>
          <a:fontRef idx="minor">
            <a:schemeClr val="tx1"/>
          </a:fontRef>
        </p:style>
      </p:cxnSp>
      <p:grpSp>
        <p:nvGrpSpPr>
          <p:cNvPr id="24" name="Grupo 23">
            <a:extLst>
              <a:ext uri="{FF2B5EF4-FFF2-40B4-BE49-F238E27FC236}">
                <a16:creationId xmlns:a16="http://schemas.microsoft.com/office/drawing/2014/main" id="{A0E97468-1DD7-B700-2CA3-14174D662B2B}"/>
              </a:ext>
            </a:extLst>
          </p:cNvPr>
          <p:cNvGrpSpPr/>
          <p:nvPr/>
        </p:nvGrpSpPr>
        <p:grpSpPr>
          <a:xfrm>
            <a:off x="0" y="5448553"/>
            <a:ext cx="4056603" cy="466472"/>
            <a:chOff x="-367510" y="5089901"/>
            <a:chExt cx="3038591" cy="2353252"/>
          </a:xfrm>
        </p:grpSpPr>
        <p:sp>
          <p:nvSpPr>
            <p:cNvPr id="25" name="Rectángulo: esquinas redondeadas 24">
              <a:extLst>
                <a:ext uri="{FF2B5EF4-FFF2-40B4-BE49-F238E27FC236}">
                  <a16:creationId xmlns:a16="http://schemas.microsoft.com/office/drawing/2014/main" id="{49F3DFE5-C954-FCFB-90F0-6352546D298B}"/>
                </a:ext>
              </a:extLst>
            </p:cNvPr>
            <p:cNvSpPr/>
            <p:nvPr/>
          </p:nvSpPr>
          <p:spPr>
            <a:xfrm>
              <a:off x="-367509" y="5089901"/>
              <a:ext cx="3038590" cy="235325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26" name="CuadroTexto 25">
              <a:extLst>
                <a:ext uri="{FF2B5EF4-FFF2-40B4-BE49-F238E27FC236}">
                  <a16:creationId xmlns:a16="http://schemas.microsoft.com/office/drawing/2014/main" id="{357D97DF-9A52-E1C6-507F-8A2ECEB5BA12}"/>
                </a:ext>
              </a:extLst>
            </p:cNvPr>
            <p:cNvSpPr txBox="1"/>
            <p:nvPr/>
          </p:nvSpPr>
          <p:spPr>
            <a:xfrm>
              <a:off x="-367510" y="5193904"/>
              <a:ext cx="3038590" cy="807102"/>
            </a:xfrm>
            <a:prstGeom prst="rect">
              <a:avLst/>
            </a:prstGeom>
            <a:noFill/>
          </p:spPr>
          <p:txBody>
            <a:bodyPr wrap="square">
              <a:spAutoFit/>
            </a:bodyPr>
            <a:lstStyle/>
            <a:p>
              <a:pPr algn="ctr"/>
              <a:r>
                <a:rPr lang="es-ES" sz="2000" b="1" noProof="0">
                  <a:solidFill>
                    <a:srgbClr val="276534"/>
                  </a:solidFill>
                  <a:latin typeface="Fira Sans" panose="020B0503050000020004" pitchFamily="34" charset="0"/>
                </a:rPr>
                <a:t>Matriz impacto-esfuerzo</a:t>
              </a:r>
            </a:p>
          </p:txBody>
        </p:sp>
      </p:grpSp>
      <p:grpSp>
        <p:nvGrpSpPr>
          <p:cNvPr id="27" name="Grupo 26">
            <a:extLst>
              <a:ext uri="{FF2B5EF4-FFF2-40B4-BE49-F238E27FC236}">
                <a16:creationId xmlns:a16="http://schemas.microsoft.com/office/drawing/2014/main" id="{6CC8C123-D1E1-7E57-B2C0-5A98A64BE75B}"/>
              </a:ext>
            </a:extLst>
          </p:cNvPr>
          <p:cNvGrpSpPr/>
          <p:nvPr/>
        </p:nvGrpSpPr>
        <p:grpSpPr>
          <a:xfrm>
            <a:off x="8135397" y="1649028"/>
            <a:ext cx="4056603" cy="466472"/>
            <a:chOff x="-367510" y="5089901"/>
            <a:chExt cx="3038591" cy="2353252"/>
          </a:xfrm>
        </p:grpSpPr>
        <p:sp>
          <p:nvSpPr>
            <p:cNvPr id="28" name="Rectángulo: esquinas redondeadas 27">
              <a:extLst>
                <a:ext uri="{FF2B5EF4-FFF2-40B4-BE49-F238E27FC236}">
                  <a16:creationId xmlns:a16="http://schemas.microsoft.com/office/drawing/2014/main" id="{050C91C7-923E-0A0A-1557-A22168835F01}"/>
                </a:ext>
              </a:extLst>
            </p:cNvPr>
            <p:cNvSpPr/>
            <p:nvPr/>
          </p:nvSpPr>
          <p:spPr>
            <a:xfrm>
              <a:off x="-367509" y="5089901"/>
              <a:ext cx="3038590" cy="235325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29" name="CuadroTexto 28">
              <a:extLst>
                <a:ext uri="{FF2B5EF4-FFF2-40B4-BE49-F238E27FC236}">
                  <a16:creationId xmlns:a16="http://schemas.microsoft.com/office/drawing/2014/main" id="{1A9714ED-6568-3852-1370-FB85DC9F4D5E}"/>
                </a:ext>
              </a:extLst>
            </p:cNvPr>
            <p:cNvSpPr txBox="1"/>
            <p:nvPr/>
          </p:nvSpPr>
          <p:spPr>
            <a:xfrm>
              <a:off x="-367510" y="5193904"/>
              <a:ext cx="3038590" cy="2018470"/>
            </a:xfrm>
            <a:prstGeom prst="rect">
              <a:avLst/>
            </a:prstGeom>
            <a:noFill/>
          </p:spPr>
          <p:txBody>
            <a:bodyPr wrap="square">
              <a:spAutoFit/>
            </a:bodyPr>
            <a:lstStyle/>
            <a:p>
              <a:pPr algn="ctr"/>
              <a:r>
                <a:rPr lang="es-ES" sz="2000" b="1" noProof="0">
                  <a:solidFill>
                    <a:srgbClr val="276534"/>
                  </a:solidFill>
                  <a:latin typeface="Fira Sans" panose="020B0503050000020004" pitchFamily="34" charset="0"/>
                </a:rPr>
                <a:t>Cronograma de iniciativas</a:t>
              </a:r>
            </a:p>
          </p:txBody>
        </p:sp>
      </p:grpSp>
    </p:spTree>
    <p:extLst>
      <p:ext uri="{BB962C8B-B14F-4D97-AF65-F5344CB8AC3E}">
        <p14:creationId xmlns:p14="http://schemas.microsoft.com/office/powerpoint/2010/main" val="324979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6CCDC-172B-731D-AE56-3723D8F14BA2}"/>
            </a:ext>
          </a:extLst>
        </p:cNvPr>
        <p:cNvGrpSpPr/>
        <p:nvPr/>
      </p:nvGrpSpPr>
      <p:grpSpPr>
        <a:xfrm>
          <a:off x="0" y="0"/>
          <a:ext cx="0" cy="0"/>
          <a:chOff x="0" y="0"/>
          <a:chExt cx="0" cy="0"/>
        </a:xfrm>
      </p:grpSpPr>
      <p:pic>
        <p:nvPicPr>
          <p:cNvPr id="15" name="Imagen 4" descr="Un dibujo de un camión&#10;&#10;El contenido generado por IA puede ser incorrecto.">
            <a:extLst>
              <a:ext uri="{FF2B5EF4-FFF2-40B4-BE49-F238E27FC236}">
                <a16:creationId xmlns:a16="http://schemas.microsoft.com/office/drawing/2014/main" id="{ADBCA731-2B0D-EFC3-F3CD-A53FE33B7FF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3074" y="-1404635"/>
            <a:ext cx="12192000" cy="6865193"/>
          </a:xfrm>
          <a:prstGeom prst="rect">
            <a:avLst/>
          </a:prstGeom>
        </p:spPr>
      </p:pic>
      <p:sp>
        <p:nvSpPr>
          <p:cNvPr id="71" name="Título 1">
            <a:extLst>
              <a:ext uri="{FF2B5EF4-FFF2-40B4-BE49-F238E27FC236}">
                <a16:creationId xmlns:a16="http://schemas.microsoft.com/office/drawing/2014/main" id="{8C03270B-4DE8-9B71-7BA3-5068D9F07DFC}"/>
              </a:ext>
            </a:extLst>
          </p:cNvPr>
          <p:cNvSpPr>
            <a:spLocks noGrp="1"/>
          </p:cNvSpPr>
          <p:nvPr>
            <p:ph type="title" idx="4294967295"/>
          </p:nvPr>
        </p:nvSpPr>
        <p:spPr>
          <a:xfrm>
            <a:off x="3717813" y="778364"/>
            <a:ext cx="4792661" cy="893072"/>
          </a:xfrm>
        </p:spPr>
        <p:txBody>
          <a:bodyPr>
            <a:noAutofit/>
          </a:bodyPr>
          <a:lstStyle/>
          <a:p>
            <a:pPr algn="ctr"/>
            <a:r>
              <a:rPr lang="es-ES" sz="4400" noProof="0">
                <a:solidFill>
                  <a:srgbClr val="276534"/>
                </a:solidFill>
                <a:latin typeface="Bitter Black"/>
              </a:rPr>
              <a:t>MVP - 30 DÍAS</a:t>
            </a:r>
            <a:endParaRPr lang="es-ES" sz="4400" noProof="0">
              <a:solidFill>
                <a:srgbClr val="276534"/>
              </a:solidFill>
            </a:endParaRPr>
          </a:p>
        </p:txBody>
      </p:sp>
      <p:pic>
        <p:nvPicPr>
          <p:cNvPr id="11" name="Imagen 10">
            <a:extLst>
              <a:ext uri="{FF2B5EF4-FFF2-40B4-BE49-F238E27FC236}">
                <a16:creationId xmlns:a16="http://schemas.microsoft.com/office/drawing/2014/main" id="{78C84389-0362-5801-3E50-BA261CFBD7EB}"/>
              </a:ext>
            </a:extLst>
          </p:cNvPr>
          <p:cNvPicPr>
            <a:picLocks noChangeAspect="1"/>
          </p:cNvPicPr>
          <p:nvPr/>
        </p:nvPicPr>
        <p:blipFill>
          <a:blip r:embed="rId4"/>
          <a:stretch>
            <a:fillRect/>
          </a:stretch>
        </p:blipFill>
        <p:spPr>
          <a:xfrm>
            <a:off x="706622" y="306282"/>
            <a:ext cx="1578186" cy="1578186"/>
          </a:xfrm>
          <a:prstGeom prst="rect">
            <a:avLst/>
          </a:prstGeom>
        </p:spPr>
      </p:pic>
      <p:sp>
        <p:nvSpPr>
          <p:cNvPr id="2" name="TextBox 1">
            <a:extLst>
              <a:ext uri="{FF2B5EF4-FFF2-40B4-BE49-F238E27FC236}">
                <a16:creationId xmlns:a16="http://schemas.microsoft.com/office/drawing/2014/main" id="{42C2B00D-FA68-FABD-5B9D-B8A2BD9145A4}"/>
              </a:ext>
            </a:extLst>
          </p:cNvPr>
          <p:cNvSpPr txBox="1"/>
          <p:nvPr/>
        </p:nvSpPr>
        <p:spPr>
          <a:xfrm>
            <a:off x="99174" y="5479005"/>
            <a:ext cx="28399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276534"/>
                </a:solidFill>
                <a:latin typeface="Fira Sans"/>
              </a:rPr>
              <a:t>Día 1-7: El Nacimiento</a:t>
            </a:r>
          </a:p>
          <a:p>
            <a:pPr algn="ctr"/>
            <a:r>
              <a:rPr lang="es-ES" sz="1600" noProof="0">
                <a:solidFill>
                  <a:srgbClr val="276534"/>
                </a:solidFill>
                <a:latin typeface="Fira Sans"/>
              </a:rPr>
              <a:t>De la idea a la realidad</a:t>
            </a:r>
          </a:p>
          <a:p>
            <a:pPr algn="ctr"/>
            <a:endParaRPr lang="es-ES" noProof="0">
              <a:solidFill>
                <a:srgbClr val="276534"/>
              </a:solidFill>
            </a:endParaRPr>
          </a:p>
        </p:txBody>
      </p:sp>
      <p:sp>
        <p:nvSpPr>
          <p:cNvPr id="5" name="Rectangle: Rounded Corners 4">
            <a:extLst>
              <a:ext uri="{FF2B5EF4-FFF2-40B4-BE49-F238E27FC236}">
                <a16:creationId xmlns:a16="http://schemas.microsoft.com/office/drawing/2014/main" id="{6B4FFC95-F68E-E507-1335-50063171BD42}"/>
              </a:ext>
            </a:extLst>
          </p:cNvPr>
          <p:cNvSpPr/>
          <p:nvPr/>
        </p:nvSpPr>
        <p:spPr>
          <a:xfrm>
            <a:off x="-2232" y="2259181"/>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Lato" panose="020F0502020204030203" pitchFamily="34" charset="0"/>
              <a:ea typeface="Lato" panose="020F0502020204030203" pitchFamily="34" charset="0"/>
              <a:cs typeface="Lato" panose="020F0502020204030203" pitchFamily="34" charset="0"/>
            </a:endParaRPr>
          </a:p>
        </p:txBody>
      </p:sp>
      <p:sp>
        <p:nvSpPr>
          <p:cNvPr id="6" name="Rectangle: Rounded Corners 5">
            <a:extLst>
              <a:ext uri="{FF2B5EF4-FFF2-40B4-BE49-F238E27FC236}">
                <a16:creationId xmlns:a16="http://schemas.microsoft.com/office/drawing/2014/main" id="{40FACE65-0F24-002A-3361-4D586A1C8298}"/>
              </a:ext>
            </a:extLst>
          </p:cNvPr>
          <p:cNvSpPr/>
          <p:nvPr/>
        </p:nvSpPr>
        <p:spPr>
          <a:xfrm>
            <a:off x="-2232" y="3686971"/>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Lato" panose="020F0502020204030203" pitchFamily="34" charset="0"/>
              <a:ea typeface="Lato" panose="020F0502020204030203" pitchFamily="34" charset="0"/>
              <a:cs typeface="Lato" panose="020F0502020204030203" pitchFamily="34" charset="0"/>
            </a:endParaRPr>
          </a:p>
        </p:txBody>
      </p:sp>
      <p:sp>
        <p:nvSpPr>
          <p:cNvPr id="7" name="Rectangle: Rounded Corners 6">
            <a:extLst>
              <a:ext uri="{FF2B5EF4-FFF2-40B4-BE49-F238E27FC236}">
                <a16:creationId xmlns:a16="http://schemas.microsoft.com/office/drawing/2014/main" id="{D34F539A-F41C-67B4-E0AF-1F76C9F971CF}"/>
              </a:ext>
            </a:extLst>
          </p:cNvPr>
          <p:cNvSpPr/>
          <p:nvPr/>
        </p:nvSpPr>
        <p:spPr>
          <a:xfrm>
            <a:off x="-2232" y="2973076"/>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Lato" panose="020F0502020204030203" pitchFamily="34" charset="0"/>
              <a:ea typeface="Lato" panose="020F0502020204030203" pitchFamily="34" charset="0"/>
              <a:cs typeface="Lato" panose="020F0502020204030203" pitchFamily="34" charset="0"/>
            </a:endParaRPr>
          </a:p>
        </p:txBody>
      </p:sp>
      <p:sp>
        <p:nvSpPr>
          <p:cNvPr id="8" name="Rectangle: Rounded Corners 7">
            <a:extLst>
              <a:ext uri="{FF2B5EF4-FFF2-40B4-BE49-F238E27FC236}">
                <a16:creationId xmlns:a16="http://schemas.microsoft.com/office/drawing/2014/main" id="{1B7C7A4E-BDFE-DE93-1FB8-F7A6C388F0D6}"/>
              </a:ext>
            </a:extLst>
          </p:cNvPr>
          <p:cNvSpPr/>
          <p:nvPr/>
        </p:nvSpPr>
        <p:spPr>
          <a:xfrm>
            <a:off x="-2232" y="4400866"/>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1BCEDA4-1E58-C37F-6FE0-5E86790F4D21}"/>
              </a:ext>
            </a:extLst>
          </p:cNvPr>
          <p:cNvSpPr txBox="1"/>
          <p:nvPr/>
        </p:nvSpPr>
        <p:spPr>
          <a:xfrm>
            <a:off x="-29028" y="2295734"/>
            <a:ext cx="30794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Diseño del branding y logo del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food</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truck</a:t>
            </a:r>
            <a:endParaRPr lang="es-ES" sz="1600" noProof="0">
              <a:solidFill>
                <a:srgbClr val="0D7535"/>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33D8BD03-B454-1520-D683-9D311CAAD675}"/>
              </a:ext>
            </a:extLst>
          </p:cNvPr>
          <p:cNvSpPr txBox="1"/>
          <p:nvPr/>
        </p:nvSpPr>
        <p:spPr>
          <a:xfrm>
            <a:off x="90693" y="3000015"/>
            <a:ext cx="28399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Desarrollo del menú: 2-3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bowls</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saludables</a:t>
            </a:r>
            <a:endParaRPr lang="es-ES" sz="1600" noProof="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FDDB8FB4-FAD6-82B1-E3FB-77E07C64D2EA}"/>
              </a:ext>
            </a:extLst>
          </p:cNvPr>
          <p:cNvSpPr txBox="1"/>
          <p:nvPr/>
        </p:nvSpPr>
        <p:spPr>
          <a:xfrm>
            <a:off x="7257" y="3713910"/>
            <a:ext cx="30649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Setup</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de zona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pet-friendly</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en el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truck</a:t>
            </a:r>
            <a:endParaRPr lang="es-ES" sz="1600" noProof="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05FBA9F7-F0DE-B921-6990-D32F5AE493F7}"/>
              </a:ext>
            </a:extLst>
          </p:cNvPr>
          <p:cNvSpPr txBox="1"/>
          <p:nvPr/>
        </p:nvSpPr>
        <p:spPr>
          <a:xfrm>
            <a:off x="55610" y="4405376"/>
            <a:ext cx="28821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Lanzamiento de perfiles en Instagram y TikTok</a:t>
            </a:r>
          </a:p>
        </p:txBody>
      </p:sp>
      <p:pic>
        <p:nvPicPr>
          <p:cNvPr id="14" name="Picture 2">
            <a:extLst>
              <a:ext uri="{FF2B5EF4-FFF2-40B4-BE49-F238E27FC236}">
                <a16:creationId xmlns:a16="http://schemas.microsoft.com/office/drawing/2014/main" id="{80E852F6-AAC4-2BAF-EF7F-746C2ECF3F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9387" y="-247650"/>
            <a:ext cx="404177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15">
            <a:extLst>
              <a:ext uri="{FF2B5EF4-FFF2-40B4-BE49-F238E27FC236}">
                <a16:creationId xmlns:a16="http://schemas.microsoft.com/office/drawing/2014/main" id="{6B7B4938-AC33-2329-801A-A9C1D24FEBAC}"/>
              </a:ext>
            </a:extLst>
          </p:cNvPr>
          <p:cNvCxnSpPr>
            <a:cxnSpLocks/>
          </p:cNvCxnSpPr>
          <p:nvPr/>
        </p:nvCxnSpPr>
        <p:spPr>
          <a:xfrm>
            <a:off x="-377371" y="5386378"/>
            <a:ext cx="12961257" cy="0"/>
          </a:xfrm>
          <a:prstGeom prst="line">
            <a:avLst/>
          </a:prstGeom>
          <a:ln w="76200" cmpd="thickThin">
            <a:solidFill>
              <a:srgbClr val="276534"/>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8E1DCEB8-9F22-E7EF-8593-EEF1DF6BD0CF}"/>
              </a:ext>
            </a:extLst>
          </p:cNvPr>
          <p:cNvCxnSpPr>
            <a:cxnSpLocks/>
          </p:cNvCxnSpPr>
          <p:nvPr/>
        </p:nvCxnSpPr>
        <p:spPr>
          <a:xfrm>
            <a:off x="3046186" y="1905000"/>
            <a:ext cx="0" cy="511048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TextBox 1">
            <a:extLst>
              <a:ext uri="{FF2B5EF4-FFF2-40B4-BE49-F238E27FC236}">
                <a16:creationId xmlns:a16="http://schemas.microsoft.com/office/drawing/2014/main" id="{FE9B633C-5828-A16F-5023-FAA18BF71919}"/>
              </a:ext>
            </a:extLst>
          </p:cNvPr>
          <p:cNvSpPr txBox="1"/>
          <p:nvPr/>
        </p:nvSpPr>
        <p:spPr>
          <a:xfrm>
            <a:off x="3072176" y="5515898"/>
            <a:ext cx="29947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276534"/>
                </a:solidFill>
                <a:latin typeface="Fira Sans"/>
              </a:rPr>
              <a:t>Día 8-14: Primeros Pasos</a:t>
            </a:r>
          </a:p>
          <a:p>
            <a:pPr algn="ctr"/>
            <a:r>
              <a:rPr lang="es-ES" sz="1600" noProof="0">
                <a:solidFill>
                  <a:srgbClr val="276534"/>
                </a:solidFill>
                <a:latin typeface="Fira Sans"/>
              </a:rPr>
              <a:t>Validando el concepto</a:t>
            </a:r>
          </a:p>
          <a:p>
            <a:pPr algn="ctr"/>
            <a:endParaRPr lang="es-ES" noProof="0">
              <a:solidFill>
                <a:srgbClr val="276534"/>
              </a:solidFill>
            </a:endParaRPr>
          </a:p>
        </p:txBody>
      </p:sp>
      <p:sp>
        <p:nvSpPr>
          <p:cNvPr id="29" name="TextBox 8">
            <a:extLst>
              <a:ext uri="{FF2B5EF4-FFF2-40B4-BE49-F238E27FC236}">
                <a16:creationId xmlns:a16="http://schemas.microsoft.com/office/drawing/2014/main" id="{2DCD974B-8B21-AB0B-B1EC-D3863079322F}"/>
              </a:ext>
            </a:extLst>
          </p:cNvPr>
          <p:cNvSpPr txBox="1"/>
          <p:nvPr/>
        </p:nvSpPr>
        <p:spPr>
          <a:xfrm>
            <a:off x="3072176" y="2244057"/>
            <a:ext cx="29947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noProof="0"/>
              <a:t>Primera ubicación fija: Parque Central (lunes-miércoles)</a:t>
            </a:r>
          </a:p>
        </p:txBody>
      </p:sp>
      <p:sp>
        <p:nvSpPr>
          <p:cNvPr id="30" name="TextBox 9">
            <a:extLst>
              <a:ext uri="{FF2B5EF4-FFF2-40B4-BE49-F238E27FC236}">
                <a16:creationId xmlns:a16="http://schemas.microsoft.com/office/drawing/2014/main" id="{B59DC251-4777-BC32-FBC5-998D66AF36D5}"/>
              </a:ext>
            </a:extLst>
          </p:cNvPr>
          <p:cNvSpPr txBox="1"/>
          <p:nvPr/>
        </p:nvSpPr>
        <p:spPr>
          <a:xfrm>
            <a:off x="3050405" y="2966902"/>
            <a:ext cx="30165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noProof="0"/>
              <a:t>Activación de sistema QR para pedidos rápidos</a:t>
            </a:r>
          </a:p>
        </p:txBody>
      </p:sp>
      <p:sp>
        <p:nvSpPr>
          <p:cNvPr id="31" name="TextBox 11">
            <a:extLst>
              <a:ext uri="{FF2B5EF4-FFF2-40B4-BE49-F238E27FC236}">
                <a16:creationId xmlns:a16="http://schemas.microsoft.com/office/drawing/2014/main" id="{052EF622-4A46-D11D-5721-9A2CC4FB90BD}"/>
              </a:ext>
            </a:extLst>
          </p:cNvPr>
          <p:cNvSpPr txBox="1"/>
          <p:nvPr/>
        </p:nvSpPr>
        <p:spPr>
          <a:xfrm>
            <a:off x="3083080" y="3692365"/>
            <a:ext cx="289902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noProof="0"/>
              <a:t>Alianza con </a:t>
            </a:r>
            <a:r>
              <a:rPr lang="es-ES" noProof="0" err="1"/>
              <a:t>influencer</a:t>
            </a:r>
            <a:r>
              <a:rPr lang="es-ES" noProof="0"/>
              <a:t> fitness #ComeSano #FamiliaActiva</a:t>
            </a:r>
          </a:p>
        </p:txBody>
      </p:sp>
      <p:sp>
        <p:nvSpPr>
          <p:cNvPr id="32" name="TextBox 12">
            <a:extLst>
              <a:ext uri="{FF2B5EF4-FFF2-40B4-BE49-F238E27FC236}">
                <a16:creationId xmlns:a16="http://schemas.microsoft.com/office/drawing/2014/main" id="{C710C105-4652-993F-33A2-F9C406468FFE}"/>
              </a:ext>
            </a:extLst>
          </p:cNvPr>
          <p:cNvSpPr txBox="1"/>
          <p:nvPr/>
        </p:nvSpPr>
        <p:spPr>
          <a:xfrm>
            <a:off x="3083790" y="4393839"/>
            <a:ext cx="29715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Primeras 150 ventas - </a:t>
            </a:r>
            <a:r>
              <a:rPr lang="es-ES" err="1"/>
              <a:t>feedback</a:t>
            </a:r>
            <a:r>
              <a:rPr lang="es-ES"/>
              <a:t> directo de clientes</a:t>
            </a:r>
          </a:p>
        </p:txBody>
      </p:sp>
      <p:cxnSp>
        <p:nvCxnSpPr>
          <p:cNvPr id="34" name="Conector recto 33">
            <a:extLst>
              <a:ext uri="{FF2B5EF4-FFF2-40B4-BE49-F238E27FC236}">
                <a16:creationId xmlns:a16="http://schemas.microsoft.com/office/drawing/2014/main" id="{1DF496FF-B5BF-A806-0FB7-5B5FD719A3B2}"/>
              </a:ext>
            </a:extLst>
          </p:cNvPr>
          <p:cNvCxnSpPr>
            <a:cxnSpLocks/>
          </p:cNvCxnSpPr>
          <p:nvPr/>
        </p:nvCxnSpPr>
        <p:spPr>
          <a:xfrm>
            <a:off x="6092372" y="1747520"/>
            <a:ext cx="0" cy="511048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E5FA286D-4A9C-3D57-8F3E-EA1180D287E4}"/>
              </a:ext>
            </a:extLst>
          </p:cNvPr>
          <p:cNvCxnSpPr>
            <a:cxnSpLocks/>
          </p:cNvCxnSpPr>
          <p:nvPr/>
        </p:nvCxnSpPr>
        <p:spPr>
          <a:xfrm>
            <a:off x="9138558" y="1743731"/>
            <a:ext cx="0" cy="511048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EC00A0A3-5B59-8A99-38C2-71DB3507F752}"/>
              </a:ext>
            </a:extLst>
          </p:cNvPr>
          <p:cNvSpPr txBox="1"/>
          <p:nvPr/>
        </p:nvSpPr>
        <p:spPr>
          <a:xfrm>
            <a:off x="6025280" y="5479005"/>
            <a:ext cx="3138673" cy="1200329"/>
          </a:xfrm>
          <a:prstGeom prst="rect">
            <a:avLst/>
          </a:prstGeom>
          <a:noFill/>
        </p:spPr>
        <p:txBody>
          <a:bodyPr wrap="square">
            <a:spAutoFit/>
          </a:bodyPr>
          <a:lstStyle/>
          <a:p>
            <a:pPr algn="ctr"/>
            <a:r>
              <a:rPr lang="es-ES" sz="2800" b="1">
                <a:solidFill>
                  <a:srgbClr val="276534"/>
                </a:solidFill>
                <a:latin typeface="Fira Sans"/>
              </a:rPr>
              <a:t>Día 15-21: Ganando Tracción</a:t>
            </a:r>
          </a:p>
          <a:p>
            <a:pPr algn="ctr"/>
            <a:r>
              <a:rPr lang="es-ES" sz="1600">
                <a:solidFill>
                  <a:srgbClr val="276534"/>
                </a:solidFill>
                <a:latin typeface="Fira Sans"/>
              </a:rPr>
              <a:t>El </a:t>
            </a:r>
            <a:r>
              <a:rPr lang="es-ES" sz="1600" err="1">
                <a:solidFill>
                  <a:srgbClr val="276534"/>
                </a:solidFill>
                <a:latin typeface="Fira Sans"/>
              </a:rPr>
              <a:t>momentum</a:t>
            </a:r>
            <a:r>
              <a:rPr lang="es-ES" sz="1600">
                <a:solidFill>
                  <a:srgbClr val="276534"/>
                </a:solidFill>
                <a:latin typeface="Fira Sans"/>
              </a:rPr>
              <a:t> crece</a:t>
            </a:r>
          </a:p>
        </p:txBody>
      </p:sp>
      <p:sp>
        <p:nvSpPr>
          <p:cNvPr id="38" name="TextBox 1">
            <a:extLst>
              <a:ext uri="{FF2B5EF4-FFF2-40B4-BE49-F238E27FC236}">
                <a16:creationId xmlns:a16="http://schemas.microsoft.com/office/drawing/2014/main" id="{BAC1AEA2-13F4-2A8F-B191-2C9A1F296218}"/>
              </a:ext>
            </a:extLst>
          </p:cNvPr>
          <p:cNvSpPr txBox="1"/>
          <p:nvPr/>
        </p:nvSpPr>
        <p:spPr>
          <a:xfrm>
            <a:off x="9189353" y="5550030"/>
            <a:ext cx="30171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276534"/>
                </a:solidFill>
                <a:latin typeface="Fira Sans"/>
              </a:rPr>
              <a:t>Día 22-30: El Resultado</a:t>
            </a:r>
          </a:p>
          <a:p>
            <a:pPr algn="ctr"/>
            <a:r>
              <a:rPr lang="es-ES" sz="1600" noProof="0">
                <a:solidFill>
                  <a:srgbClr val="276534"/>
                </a:solidFill>
                <a:latin typeface="Fira Sans"/>
              </a:rPr>
              <a:t>MVP validado</a:t>
            </a:r>
            <a:endParaRPr lang="es-ES" sz="2800" b="1" noProof="0">
              <a:solidFill>
                <a:srgbClr val="276534"/>
              </a:solidFill>
              <a:latin typeface="Fira Sans"/>
            </a:endParaRPr>
          </a:p>
        </p:txBody>
      </p:sp>
      <p:pic>
        <p:nvPicPr>
          <p:cNvPr id="40" name="Imagen 39">
            <a:extLst>
              <a:ext uri="{FF2B5EF4-FFF2-40B4-BE49-F238E27FC236}">
                <a16:creationId xmlns:a16="http://schemas.microsoft.com/office/drawing/2014/main" id="{CD62727E-F252-D9E8-3207-148675F1AA77}"/>
              </a:ext>
            </a:extLst>
          </p:cNvPr>
          <p:cNvPicPr>
            <a:picLocks noChangeAspect="1"/>
          </p:cNvPicPr>
          <p:nvPr/>
        </p:nvPicPr>
        <p:blipFill>
          <a:blip r:embed="rId6"/>
          <a:stretch>
            <a:fillRect/>
          </a:stretch>
        </p:blipFill>
        <p:spPr>
          <a:xfrm>
            <a:off x="9982383" y="320507"/>
            <a:ext cx="1895794" cy="774868"/>
          </a:xfrm>
          <a:prstGeom prst="rect">
            <a:avLst/>
          </a:prstGeom>
        </p:spPr>
      </p:pic>
      <p:sp>
        <p:nvSpPr>
          <p:cNvPr id="43" name="Rectangle: Rounded Corners 4">
            <a:extLst>
              <a:ext uri="{FF2B5EF4-FFF2-40B4-BE49-F238E27FC236}">
                <a16:creationId xmlns:a16="http://schemas.microsoft.com/office/drawing/2014/main" id="{D4E771C5-EEF9-CBF9-2A48-44B46238ED23}"/>
              </a:ext>
            </a:extLst>
          </p:cNvPr>
          <p:cNvSpPr/>
          <p:nvPr/>
        </p:nvSpPr>
        <p:spPr>
          <a:xfrm>
            <a:off x="3766909" y="8106271"/>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4" name="Rectangle: Rounded Corners 5">
            <a:extLst>
              <a:ext uri="{FF2B5EF4-FFF2-40B4-BE49-F238E27FC236}">
                <a16:creationId xmlns:a16="http://schemas.microsoft.com/office/drawing/2014/main" id="{DE8701B1-B653-E404-60C1-7E0C8C47AE56}"/>
              </a:ext>
            </a:extLst>
          </p:cNvPr>
          <p:cNvSpPr/>
          <p:nvPr/>
        </p:nvSpPr>
        <p:spPr>
          <a:xfrm>
            <a:off x="3766909" y="9753422"/>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5" name="Rectangle: Rounded Corners 6">
            <a:extLst>
              <a:ext uri="{FF2B5EF4-FFF2-40B4-BE49-F238E27FC236}">
                <a16:creationId xmlns:a16="http://schemas.microsoft.com/office/drawing/2014/main" id="{CA2692E2-32E0-512D-4079-652B8EF55CAF}"/>
              </a:ext>
            </a:extLst>
          </p:cNvPr>
          <p:cNvSpPr/>
          <p:nvPr/>
        </p:nvSpPr>
        <p:spPr>
          <a:xfrm>
            <a:off x="9170181" y="8106270"/>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6" name="Rectangle: Rounded Corners 7">
            <a:extLst>
              <a:ext uri="{FF2B5EF4-FFF2-40B4-BE49-F238E27FC236}">
                <a16:creationId xmlns:a16="http://schemas.microsoft.com/office/drawing/2014/main" id="{E2AA1FB8-D5D2-F673-DA8C-28D59D7741F3}"/>
              </a:ext>
            </a:extLst>
          </p:cNvPr>
          <p:cNvSpPr/>
          <p:nvPr/>
        </p:nvSpPr>
        <p:spPr>
          <a:xfrm>
            <a:off x="9170181" y="9753422"/>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7" name="TextBox 8">
            <a:extLst>
              <a:ext uri="{FF2B5EF4-FFF2-40B4-BE49-F238E27FC236}">
                <a16:creationId xmlns:a16="http://schemas.microsoft.com/office/drawing/2014/main" id="{A7E7900A-13B4-3ED6-A554-A1692E707E8C}"/>
              </a:ext>
            </a:extLst>
          </p:cNvPr>
          <p:cNvSpPr txBox="1"/>
          <p:nvPr/>
        </p:nvSpPr>
        <p:spPr>
          <a:xfrm>
            <a:off x="6204943" y="2285195"/>
            <a:ext cx="29082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Segunda ubicación: Campos Universitario (jueves-viernes)</a:t>
            </a:r>
          </a:p>
        </p:txBody>
      </p:sp>
      <p:sp>
        <p:nvSpPr>
          <p:cNvPr id="48" name="TextBox 9">
            <a:extLst>
              <a:ext uri="{FF2B5EF4-FFF2-40B4-BE49-F238E27FC236}">
                <a16:creationId xmlns:a16="http://schemas.microsoft.com/office/drawing/2014/main" id="{2A4EA28C-7202-8B08-445E-AE33CDF33041}"/>
              </a:ext>
            </a:extLst>
          </p:cNvPr>
          <p:cNvSpPr txBox="1"/>
          <p:nvPr/>
        </p:nvSpPr>
        <p:spPr>
          <a:xfrm>
            <a:off x="6259656" y="2966902"/>
            <a:ext cx="27116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Lanzamiento de app MVP con </a:t>
            </a:r>
            <a:r>
              <a:rPr lang="es-ES" err="1"/>
              <a:t>pre-order</a:t>
            </a:r>
            <a:r>
              <a:rPr lang="es-ES"/>
              <a:t> y tracking</a:t>
            </a:r>
          </a:p>
        </p:txBody>
      </p:sp>
      <p:sp>
        <p:nvSpPr>
          <p:cNvPr id="49" name="TextBox 11">
            <a:extLst>
              <a:ext uri="{FF2B5EF4-FFF2-40B4-BE49-F238E27FC236}">
                <a16:creationId xmlns:a16="http://schemas.microsoft.com/office/drawing/2014/main" id="{83C97485-9535-26D5-49F4-AA3514119D7F}"/>
              </a:ext>
            </a:extLst>
          </p:cNvPr>
          <p:cNvSpPr txBox="1"/>
          <p:nvPr/>
        </p:nvSpPr>
        <p:spPr>
          <a:xfrm>
            <a:off x="6114144" y="3875556"/>
            <a:ext cx="29521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Evento deportivo del domingo</a:t>
            </a:r>
          </a:p>
        </p:txBody>
      </p:sp>
      <p:sp>
        <p:nvSpPr>
          <p:cNvPr id="50" name="TextBox 12">
            <a:extLst>
              <a:ext uri="{FF2B5EF4-FFF2-40B4-BE49-F238E27FC236}">
                <a16:creationId xmlns:a16="http://schemas.microsoft.com/office/drawing/2014/main" id="{B458AABC-17A7-DAE5-F830-42F4B19FAF89}"/>
              </a:ext>
            </a:extLst>
          </p:cNvPr>
          <p:cNvSpPr txBox="1"/>
          <p:nvPr/>
        </p:nvSpPr>
        <p:spPr>
          <a:xfrm>
            <a:off x="6295341" y="4427033"/>
            <a:ext cx="27053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300+ seguidores en redes, 4/5 estrellas en la app</a:t>
            </a:r>
          </a:p>
        </p:txBody>
      </p:sp>
      <p:sp>
        <p:nvSpPr>
          <p:cNvPr id="51" name="Rectangle: Rounded Corners 4">
            <a:extLst>
              <a:ext uri="{FF2B5EF4-FFF2-40B4-BE49-F238E27FC236}">
                <a16:creationId xmlns:a16="http://schemas.microsoft.com/office/drawing/2014/main" id="{FF73ACE3-1C21-A820-B698-63E6E50023E1}"/>
              </a:ext>
            </a:extLst>
          </p:cNvPr>
          <p:cNvSpPr/>
          <p:nvPr/>
        </p:nvSpPr>
        <p:spPr>
          <a:xfrm>
            <a:off x="13139514" y="3777113"/>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2" name="Rectangle: Rounded Corners 5">
            <a:extLst>
              <a:ext uri="{FF2B5EF4-FFF2-40B4-BE49-F238E27FC236}">
                <a16:creationId xmlns:a16="http://schemas.microsoft.com/office/drawing/2014/main" id="{E155D44C-0B31-4F62-26BC-1E37BCFB6AD6}"/>
              </a:ext>
            </a:extLst>
          </p:cNvPr>
          <p:cNvSpPr/>
          <p:nvPr/>
        </p:nvSpPr>
        <p:spPr>
          <a:xfrm>
            <a:off x="13153711" y="5369468"/>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3" name="Rectangle: Rounded Corners 6">
            <a:extLst>
              <a:ext uri="{FF2B5EF4-FFF2-40B4-BE49-F238E27FC236}">
                <a16:creationId xmlns:a16="http://schemas.microsoft.com/office/drawing/2014/main" id="{B4A0D218-E905-65CC-B345-C19DF6EE6BC5}"/>
              </a:ext>
            </a:extLst>
          </p:cNvPr>
          <p:cNvSpPr/>
          <p:nvPr/>
        </p:nvSpPr>
        <p:spPr>
          <a:xfrm>
            <a:off x="18556983" y="3722316"/>
            <a:ext cx="4632035" cy="374571"/>
          </a:xfrm>
          <a:prstGeom prst="round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S" sz="1600">
              <a:solidFill>
                <a:srgbClr val="0D7535"/>
              </a:solidFill>
              <a:latin typeface="Lato" panose="020F0502020204030203" pitchFamily="34" charset="0"/>
              <a:ea typeface="Lato" panose="020F0502020204030203" pitchFamily="34" charset="0"/>
              <a:cs typeface="Lato" panose="020F0502020204030203" pitchFamily="34" charset="0"/>
            </a:endParaRPr>
          </a:p>
        </p:txBody>
      </p:sp>
      <p:sp>
        <p:nvSpPr>
          <p:cNvPr id="54" name="Rectangle: Rounded Corners 7">
            <a:extLst>
              <a:ext uri="{FF2B5EF4-FFF2-40B4-BE49-F238E27FC236}">
                <a16:creationId xmlns:a16="http://schemas.microsoft.com/office/drawing/2014/main" id="{EFC6B879-5FA1-953F-8B7A-7560238CD101}"/>
              </a:ext>
            </a:extLst>
          </p:cNvPr>
          <p:cNvSpPr/>
          <p:nvPr/>
        </p:nvSpPr>
        <p:spPr>
          <a:xfrm>
            <a:off x="18556983" y="5369468"/>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5" name="TextBox 8">
            <a:extLst>
              <a:ext uri="{FF2B5EF4-FFF2-40B4-BE49-F238E27FC236}">
                <a16:creationId xmlns:a16="http://schemas.microsoft.com/office/drawing/2014/main" id="{DEFA0CE4-643C-8850-999F-897F8E00E54C}"/>
              </a:ext>
            </a:extLst>
          </p:cNvPr>
          <p:cNvSpPr txBox="1"/>
          <p:nvPr/>
        </p:nvSpPr>
        <p:spPr>
          <a:xfrm>
            <a:off x="9326015" y="2990178"/>
            <a:ext cx="27438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Concepto validado: clientes que repiten</a:t>
            </a:r>
          </a:p>
        </p:txBody>
      </p:sp>
      <p:sp>
        <p:nvSpPr>
          <p:cNvPr id="56" name="TextBox 11">
            <a:extLst>
              <a:ext uri="{FF2B5EF4-FFF2-40B4-BE49-F238E27FC236}">
                <a16:creationId xmlns:a16="http://schemas.microsoft.com/office/drawing/2014/main" id="{6370B90B-424D-8C75-D9A0-0A4B13CB17BA}"/>
              </a:ext>
            </a:extLst>
          </p:cNvPr>
          <p:cNvSpPr txBox="1"/>
          <p:nvPr/>
        </p:nvSpPr>
        <p:spPr>
          <a:xfrm>
            <a:off x="9160329" y="3728144"/>
            <a:ext cx="29521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err="1"/>
              <a:t>Feature</a:t>
            </a:r>
            <a:r>
              <a:rPr lang="es-ES"/>
              <a:t> </a:t>
            </a:r>
            <a:r>
              <a:rPr lang="es-ES" err="1"/>
              <a:t>pet-friendly</a:t>
            </a:r>
            <a:r>
              <a:rPr lang="es-ES"/>
              <a:t> es diferenciador clave</a:t>
            </a:r>
          </a:p>
        </p:txBody>
      </p:sp>
      <p:sp>
        <p:nvSpPr>
          <p:cNvPr id="57" name="TextBox 12">
            <a:extLst>
              <a:ext uri="{FF2B5EF4-FFF2-40B4-BE49-F238E27FC236}">
                <a16:creationId xmlns:a16="http://schemas.microsoft.com/office/drawing/2014/main" id="{3F7992F1-7760-AED3-4560-2FD1B4136544}"/>
              </a:ext>
            </a:extLst>
          </p:cNvPr>
          <p:cNvSpPr txBox="1"/>
          <p:nvPr/>
        </p:nvSpPr>
        <p:spPr>
          <a:xfrm>
            <a:off x="9236522" y="4438680"/>
            <a:ext cx="30171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Listos para escalar: 2 </a:t>
            </a:r>
            <a:r>
              <a:rPr lang="es-ES" err="1"/>
              <a:t>trucks</a:t>
            </a:r>
            <a:r>
              <a:rPr lang="es-ES"/>
              <a:t> adicionales en plan</a:t>
            </a:r>
          </a:p>
        </p:txBody>
      </p:sp>
      <p:sp>
        <p:nvSpPr>
          <p:cNvPr id="58" name="TextBox 9">
            <a:extLst>
              <a:ext uri="{FF2B5EF4-FFF2-40B4-BE49-F238E27FC236}">
                <a16:creationId xmlns:a16="http://schemas.microsoft.com/office/drawing/2014/main" id="{942AE1A4-9587-DEC5-B67C-E76CFC82EBCA}"/>
              </a:ext>
            </a:extLst>
          </p:cNvPr>
          <p:cNvSpPr txBox="1"/>
          <p:nvPr/>
        </p:nvSpPr>
        <p:spPr>
          <a:xfrm>
            <a:off x="9561558" y="2280027"/>
            <a:ext cx="22727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Ventas promedio: 50 </a:t>
            </a:r>
            <a:r>
              <a:rPr lang="es-ES" err="1"/>
              <a:t>bowls</a:t>
            </a:r>
            <a:r>
              <a:rPr lang="es-ES"/>
              <a:t>/día</a:t>
            </a:r>
          </a:p>
        </p:txBody>
      </p:sp>
    </p:spTree>
    <p:extLst>
      <p:ext uri="{BB962C8B-B14F-4D97-AF65-F5344CB8AC3E}">
        <p14:creationId xmlns:p14="http://schemas.microsoft.com/office/powerpoint/2010/main" val="171334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D1D52-2BE7-24DF-9868-70DB68DD5EDE}"/>
              </a:ext>
            </a:extLst>
          </p:cNvPr>
          <p:cNvSpPr>
            <a:spLocks noGrp="1"/>
          </p:cNvSpPr>
          <p:nvPr>
            <p:ph type="title"/>
          </p:nvPr>
        </p:nvSpPr>
        <p:spPr/>
        <p:txBody>
          <a:bodyPr>
            <a:normAutofit fontScale="90000"/>
          </a:bodyPr>
          <a:lstStyle/>
          <a:p>
            <a:endParaRPr lang="es-ES"/>
          </a:p>
        </p:txBody>
      </p:sp>
      <p:pic>
        <p:nvPicPr>
          <p:cNvPr id="4" name="Imagen 3" descr="Interfaz de usuario gráfica&#10;&#10;El contenido generado por IA puede ser incorrecto.">
            <a:extLst>
              <a:ext uri="{FF2B5EF4-FFF2-40B4-BE49-F238E27FC236}">
                <a16:creationId xmlns:a16="http://schemas.microsoft.com/office/drawing/2014/main" id="{4981A6C7-817E-3E0B-EEE6-381D3681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81"/>
            <a:ext cx="12192000" cy="6804837"/>
          </a:xfrm>
          <a:prstGeom prst="rect">
            <a:avLst/>
          </a:prstGeom>
        </p:spPr>
      </p:pic>
      <p:sp>
        <p:nvSpPr>
          <p:cNvPr id="5" name="Título 1">
            <a:extLst>
              <a:ext uri="{FF2B5EF4-FFF2-40B4-BE49-F238E27FC236}">
                <a16:creationId xmlns:a16="http://schemas.microsoft.com/office/drawing/2014/main" id="{6072BCCA-3F35-F7D9-1324-2D56F042D64E}"/>
              </a:ext>
            </a:extLst>
          </p:cNvPr>
          <p:cNvSpPr txBox="1">
            <a:spLocks/>
          </p:cNvSpPr>
          <p:nvPr/>
        </p:nvSpPr>
        <p:spPr>
          <a:xfrm>
            <a:off x="2425700" y="26581"/>
            <a:ext cx="7158114" cy="779106"/>
          </a:xfrm>
          <a:prstGeom prst="rect">
            <a:avLst/>
          </a:prstGeom>
          <a:solidFill>
            <a:schemeClr val="bg1"/>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lgn="ctr"/>
            <a:r>
              <a:rPr lang="es-ES" b="1" cap="none">
                <a:solidFill>
                  <a:srgbClr val="276534"/>
                </a:solidFill>
                <a:latin typeface="Fira Sans" panose="020B0503050000020004" pitchFamily="34" charset="0"/>
              </a:rPr>
              <a:t>Flow &amp; </a:t>
            </a:r>
            <a:r>
              <a:rPr lang="es-ES" b="1" cap="none" err="1">
                <a:solidFill>
                  <a:srgbClr val="276534"/>
                </a:solidFill>
                <a:latin typeface="Fira Sans" panose="020B0503050000020004" pitchFamily="34" charset="0"/>
              </a:rPr>
              <a:t>Food</a:t>
            </a:r>
            <a:r>
              <a:rPr lang="es-ES" b="1" cap="none">
                <a:solidFill>
                  <a:srgbClr val="276534"/>
                </a:solidFill>
                <a:latin typeface="Fira Sans" panose="020B0503050000020004" pitchFamily="34" charset="0"/>
              </a:rPr>
              <a:t> </a:t>
            </a:r>
            <a:r>
              <a:rPr lang="es-ES" cap="none">
                <a:solidFill>
                  <a:srgbClr val="276534"/>
                </a:solidFill>
                <a:latin typeface="Fira Sans" panose="020B0503050000020004" pitchFamily="34" charset="0"/>
              </a:rPr>
              <a:t>x</a:t>
            </a:r>
            <a:r>
              <a:rPr lang="es-ES" b="1" cap="none">
                <a:solidFill>
                  <a:srgbClr val="276534"/>
                </a:solidFill>
                <a:latin typeface="Fira Sans" panose="020B0503050000020004" pitchFamily="34" charset="0"/>
              </a:rPr>
              <a:t> Ana La Activa  </a:t>
            </a:r>
          </a:p>
        </p:txBody>
      </p:sp>
      <p:sp>
        <p:nvSpPr>
          <p:cNvPr id="6" name="Título 1">
            <a:extLst>
              <a:ext uri="{FF2B5EF4-FFF2-40B4-BE49-F238E27FC236}">
                <a16:creationId xmlns:a16="http://schemas.microsoft.com/office/drawing/2014/main" id="{5465746A-8A2C-56C6-2FF9-EF98F1249002}"/>
              </a:ext>
            </a:extLst>
          </p:cNvPr>
          <p:cNvSpPr txBox="1">
            <a:spLocks/>
          </p:cNvSpPr>
          <p:nvPr/>
        </p:nvSpPr>
        <p:spPr>
          <a:xfrm>
            <a:off x="2497891" y="2563724"/>
            <a:ext cx="2306822" cy="1122447"/>
          </a:xfrm>
          <a:prstGeom prst="rect">
            <a:avLst/>
          </a:prstGeom>
          <a:solidFill>
            <a:srgbClr val="83D370"/>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Semana 1: Lanzamiento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Menú de </a:t>
            </a:r>
            <a:r>
              <a:rPr lang="es-ES" sz="1400"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AnaLaActiva</a:t>
            </a:r>
            <a:endPar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endParaRP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Código: ANAFLOW10</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Hashtag: #FuelMyFlow</a:t>
            </a:r>
          </a:p>
        </p:txBody>
      </p:sp>
      <p:sp>
        <p:nvSpPr>
          <p:cNvPr id="7" name="Título 1">
            <a:extLst>
              <a:ext uri="{FF2B5EF4-FFF2-40B4-BE49-F238E27FC236}">
                <a16:creationId xmlns:a16="http://schemas.microsoft.com/office/drawing/2014/main" id="{9A8EDE40-E309-9513-80B2-D01D1869F3E2}"/>
              </a:ext>
            </a:extLst>
          </p:cNvPr>
          <p:cNvSpPr txBox="1">
            <a:spLocks/>
          </p:cNvSpPr>
          <p:nvPr/>
        </p:nvSpPr>
        <p:spPr>
          <a:xfrm>
            <a:off x="148391" y="2562223"/>
            <a:ext cx="2220157" cy="1122447"/>
          </a:xfrm>
          <a:prstGeom prst="rect">
            <a:avLst/>
          </a:prstGeom>
          <a:solidFill>
            <a:srgbClr val="B5E97D"/>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rPr>
              <a:t>Semana 0: </a:t>
            </a:r>
            <a:r>
              <a:rPr lang="es-ES" sz="1600" b="1" cap="none" err="1">
                <a:solidFill>
                  <a:schemeClr val="tx1"/>
                </a:solidFill>
                <a:latin typeface="Arial Narrow" panose="020B0606020202030204" pitchFamily="34" charset="0"/>
              </a:rPr>
              <a:t>Teaser</a:t>
            </a:r>
            <a:endParaRPr lang="es-ES" sz="1600" b="1" cap="none">
              <a:solidFill>
                <a:schemeClr val="tx1"/>
              </a:solidFill>
              <a:latin typeface="Arial Narrow" panose="020B0606020202030204" pitchFamily="34" charset="0"/>
            </a:endParaRPr>
          </a:p>
          <a:p>
            <a:pPr marL="182563" indent="-182563">
              <a:buFont typeface="Arial" panose="020B0604020202020204" pitchFamily="34" charset="0"/>
              <a:buChar char="•"/>
            </a:pPr>
            <a:r>
              <a:rPr lang="es-ES" sz="1400" cap="none">
                <a:solidFill>
                  <a:schemeClr val="tx1"/>
                </a:solidFill>
                <a:latin typeface="Arial Narrow" panose="020B0606020202030204" pitchFamily="34" charset="0"/>
              </a:rPr>
              <a:t>Anuncio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rPr>
              <a:t>Contenido misterioso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rPr>
              <a:t>Cuenta regresiva</a:t>
            </a:r>
          </a:p>
        </p:txBody>
      </p:sp>
      <p:sp>
        <p:nvSpPr>
          <p:cNvPr id="8" name="Título 1">
            <a:extLst>
              <a:ext uri="{FF2B5EF4-FFF2-40B4-BE49-F238E27FC236}">
                <a16:creationId xmlns:a16="http://schemas.microsoft.com/office/drawing/2014/main" id="{A37A5286-01DB-4670-6720-F0AC52ABD315}"/>
              </a:ext>
            </a:extLst>
          </p:cNvPr>
          <p:cNvSpPr txBox="1">
            <a:spLocks/>
          </p:cNvSpPr>
          <p:nvPr/>
        </p:nvSpPr>
        <p:spPr>
          <a:xfrm>
            <a:off x="7425387" y="2535151"/>
            <a:ext cx="2306822" cy="1122447"/>
          </a:xfrm>
          <a:prstGeom prst="rect">
            <a:avLst/>
          </a:prstGeom>
          <a:solidFill>
            <a:srgbClr val="FCAB5A"/>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Semana 2: </a:t>
            </a:r>
            <a:r>
              <a:rPr lang="es-ES" sz="1600" b="1"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Push</a:t>
            </a:r>
            <a:endPar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endParaRP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Anuncio de reto</a:t>
            </a:r>
          </a:p>
          <a:p>
            <a:pPr marL="182563" indent="-182563">
              <a:buFont typeface="Arial" panose="020B0604020202020204" pitchFamily="34" charset="0"/>
              <a:buChar char="•"/>
            </a:pPr>
            <a:r>
              <a:rPr lang="es-ES" sz="1400"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Reel</a:t>
            </a: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 en carrera</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Hashtag: #FuelMyFlow</a:t>
            </a:r>
          </a:p>
        </p:txBody>
      </p:sp>
      <p:sp>
        <p:nvSpPr>
          <p:cNvPr id="9" name="Título 1">
            <a:extLst>
              <a:ext uri="{FF2B5EF4-FFF2-40B4-BE49-F238E27FC236}">
                <a16:creationId xmlns:a16="http://schemas.microsoft.com/office/drawing/2014/main" id="{3ABCB606-07DA-90CA-2146-5A141455C155}"/>
              </a:ext>
            </a:extLst>
          </p:cNvPr>
          <p:cNvSpPr txBox="1">
            <a:spLocks/>
          </p:cNvSpPr>
          <p:nvPr/>
        </p:nvSpPr>
        <p:spPr>
          <a:xfrm>
            <a:off x="9823452" y="2535151"/>
            <a:ext cx="2306822" cy="1122447"/>
          </a:xfrm>
          <a:prstGeom prst="rect">
            <a:avLst/>
          </a:prstGeom>
          <a:solidFill>
            <a:srgbClr val="67CAF5"/>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Semana 3: Comunidad</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Contenido UGC</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Sesión en vivo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Última llamada</a:t>
            </a:r>
          </a:p>
        </p:txBody>
      </p:sp>
      <p:sp>
        <p:nvSpPr>
          <p:cNvPr id="10" name="Título 1">
            <a:extLst>
              <a:ext uri="{FF2B5EF4-FFF2-40B4-BE49-F238E27FC236}">
                <a16:creationId xmlns:a16="http://schemas.microsoft.com/office/drawing/2014/main" id="{D969D49E-3C21-AB39-759E-A5CFB8FA0660}"/>
              </a:ext>
            </a:extLst>
          </p:cNvPr>
          <p:cNvSpPr txBox="1">
            <a:spLocks/>
          </p:cNvSpPr>
          <p:nvPr/>
        </p:nvSpPr>
        <p:spPr>
          <a:xfrm>
            <a:off x="3698927" y="5506954"/>
            <a:ext cx="1276350" cy="350922"/>
          </a:xfrm>
          <a:prstGeom prst="rect">
            <a:avLst/>
          </a:prstGeom>
          <a:solidFill>
            <a:srgbClr val="DDF0D6"/>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lgn="ct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Flow &amp; </a:t>
            </a:r>
            <a:r>
              <a:rPr lang="es-ES" sz="1600" b="1"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Food</a:t>
            </a:r>
            <a:endPar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endParaRPr>
          </a:p>
        </p:txBody>
      </p:sp>
      <p:sp>
        <p:nvSpPr>
          <p:cNvPr id="11" name="Título 1">
            <a:extLst>
              <a:ext uri="{FF2B5EF4-FFF2-40B4-BE49-F238E27FC236}">
                <a16:creationId xmlns:a16="http://schemas.microsoft.com/office/drawing/2014/main" id="{1239D986-866C-C48A-1D71-51359E2FB236}"/>
              </a:ext>
            </a:extLst>
          </p:cNvPr>
          <p:cNvSpPr txBox="1">
            <a:spLocks/>
          </p:cNvSpPr>
          <p:nvPr/>
        </p:nvSpPr>
        <p:spPr>
          <a:xfrm>
            <a:off x="7307287" y="5493419"/>
            <a:ext cx="1617637" cy="350922"/>
          </a:xfrm>
          <a:prstGeom prst="rect">
            <a:avLst/>
          </a:prstGeom>
          <a:solidFill>
            <a:srgbClr val="DDF0D6"/>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lgn="ct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@AnaLaActiva</a:t>
            </a:r>
          </a:p>
        </p:txBody>
      </p:sp>
    </p:spTree>
    <p:extLst>
      <p:ext uri="{BB962C8B-B14F-4D97-AF65-F5344CB8AC3E}">
        <p14:creationId xmlns:p14="http://schemas.microsoft.com/office/powerpoint/2010/main" val="3777521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003B7-F368-836C-211D-4A5F486E9199}"/>
            </a:ext>
          </a:extLst>
        </p:cNvPr>
        <p:cNvGrpSpPr/>
        <p:nvPr/>
      </p:nvGrpSpPr>
      <p:grpSpPr>
        <a:xfrm>
          <a:off x="0" y="0"/>
          <a:ext cx="0" cy="0"/>
          <a:chOff x="0" y="0"/>
          <a:chExt cx="0" cy="0"/>
        </a:xfrm>
      </p:grpSpPr>
      <p:grpSp>
        <p:nvGrpSpPr>
          <p:cNvPr id="8" name="Grupo 7">
            <a:extLst>
              <a:ext uri="{FF2B5EF4-FFF2-40B4-BE49-F238E27FC236}">
                <a16:creationId xmlns:a16="http://schemas.microsoft.com/office/drawing/2014/main" id="{31DF21C6-A845-FF0E-3EAC-1A7B1D8B15BF}"/>
              </a:ext>
            </a:extLst>
          </p:cNvPr>
          <p:cNvGrpSpPr/>
          <p:nvPr/>
        </p:nvGrpSpPr>
        <p:grpSpPr>
          <a:xfrm>
            <a:off x="0" y="-2651793"/>
            <a:ext cx="21871364" cy="11036379"/>
            <a:chOff x="-2057399" y="-4876800"/>
            <a:chExt cx="41376600" cy="20878800"/>
          </a:xfrm>
        </p:grpSpPr>
        <p:pic>
          <p:nvPicPr>
            <p:cNvPr id="11" name="Imagen 10" descr="Un dibujo de un camión&#10;&#10;El contenido generado por IA puede ser incorrecto.">
              <a:extLst>
                <a:ext uri="{FF2B5EF4-FFF2-40B4-BE49-F238E27FC236}">
                  <a16:creationId xmlns:a16="http://schemas.microsoft.com/office/drawing/2014/main" id="{0BA15AB5-8CC3-AE27-0EE7-5597459D2034}"/>
                </a:ext>
              </a:extLst>
            </p:cNvPr>
            <p:cNvPicPr>
              <a:picLocks noChangeAspect="1"/>
            </p:cNvPicPr>
            <p:nvPr/>
          </p:nvPicPr>
          <p:blipFill>
            <a:blip r:embed="rId3">
              <a:extLst>
                <a:ext uri="{28A0092B-C50C-407E-A947-70E740481C1C}">
                  <a14:useLocalDpi xmlns:a14="http://schemas.microsoft.com/office/drawing/2010/main" val="0"/>
                </a:ext>
              </a:extLst>
            </a:blip>
            <a:srcRect l="2892" t="8870" r="9854" b="12245"/>
            <a:stretch>
              <a:fillRect/>
            </a:stretch>
          </p:blipFill>
          <p:spPr>
            <a:xfrm>
              <a:off x="-2057399" y="-4876800"/>
              <a:ext cx="41376600" cy="20878800"/>
            </a:xfrm>
            <a:prstGeom prst="rect">
              <a:avLst/>
            </a:prstGeom>
          </p:spPr>
        </p:pic>
        <p:sp>
          <p:nvSpPr>
            <p:cNvPr id="14" name="Rectángulo: esquinas redondeadas 13">
              <a:extLst>
                <a:ext uri="{FF2B5EF4-FFF2-40B4-BE49-F238E27FC236}">
                  <a16:creationId xmlns:a16="http://schemas.microsoft.com/office/drawing/2014/main" id="{64D83DC1-9753-CD30-44EE-66C184C7DFD8}"/>
                </a:ext>
              </a:extLst>
            </p:cNvPr>
            <p:cNvSpPr/>
            <p:nvPr/>
          </p:nvSpPr>
          <p:spPr>
            <a:xfrm>
              <a:off x="4429642" y="2541068"/>
              <a:ext cx="2866306" cy="4567557"/>
            </a:xfrm>
            <a:prstGeom prst="roundRect">
              <a:avLst>
                <a:gd name="adj" fmla="val 3097"/>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12" name="Imagen 11">
              <a:extLst>
                <a:ext uri="{FF2B5EF4-FFF2-40B4-BE49-F238E27FC236}">
                  <a16:creationId xmlns:a16="http://schemas.microsoft.com/office/drawing/2014/main" id="{AF1A51EF-0D04-F407-BAE8-45E5665AE310}"/>
                </a:ext>
              </a:extLst>
            </p:cNvPr>
            <p:cNvPicPr>
              <a:picLocks noChangeAspect="1"/>
            </p:cNvPicPr>
            <p:nvPr/>
          </p:nvPicPr>
          <p:blipFill>
            <a:blip r:embed="rId4"/>
            <a:stretch>
              <a:fillRect/>
            </a:stretch>
          </p:blipFill>
          <p:spPr>
            <a:xfrm>
              <a:off x="4460381" y="6573289"/>
              <a:ext cx="2837132" cy="441039"/>
            </a:xfrm>
            <a:prstGeom prst="rect">
              <a:avLst/>
            </a:prstGeom>
          </p:spPr>
        </p:pic>
        <p:pic>
          <p:nvPicPr>
            <p:cNvPr id="13" name="Imagen 12" descr="Interfaz de usuario gráfica, Aplicación&#10;&#10;El contenido generado por IA puede ser incorrecto.">
              <a:extLst>
                <a:ext uri="{FF2B5EF4-FFF2-40B4-BE49-F238E27FC236}">
                  <a16:creationId xmlns:a16="http://schemas.microsoft.com/office/drawing/2014/main" id="{46BC7C4C-1C19-2E62-1B4B-D62A4841C0D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33639" t="11917" r="33188" b="77680"/>
            <a:stretch>
              <a:fillRect/>
            </a:stretch>
          </p:blipFill>
          <p:spPr>
            <a:xfrm>
              <a:off x="4542791" y="2578295"/>
              <a:ext cx="2668473" cy="850705"/>
            </a:xfrm>
            <a:prstGeom prst="rect">
              <a:avLst/>
            </a:prstGeom>
          </p:spPr>
        </p:pic>
      </p:grpSp>
      <p:grpSp>
        <p:nvGrpSpPr>
          <p:cNvPr id="6" name="Grupo 5">
            <a:extLst>
              <a:ext uri="{FF2B5EF4-FFF2-40B4-BE49-F238E27FC236}">
                <a16:creationId xmlns:a16="http://schemas.microsoft.com/office/drawing/2014/main" id="{5B07ECBB-89C6-B06D-49F7-C264B18A201E}"/>
              </a:ext>
            </a:extLst>
          </p:cNvPr>
          <p:cNvGrpSpPr/>
          <p:nvPr/>
        </p:nvGrpSpPr>
        <p:grpSpPr>
          <a:xfrm>
            <a:off x="-4152900" y="-630357"/>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2F924C52-62B2-64D4-1C2B-E1CF021475E5}"/>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2E063D36-B6F4-1EBC-C49B-44330BCC1EF7}"/>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sp>
        <p:nvSpPr>
          <p:cNvPr id="2" name="CuadroTexto 1">
            <a:extLst>
              <a:ext uri="{FF2B5EF4-FFF2-40B4-BE49-F238E27FC236}">
                <a16:creationId xmlns:a16="http://schemas.microsoft.com/office/drawing/2014/main" id="{95A1989A-4324-564E-A89A-11DE6D15C888}"/>
              </a:ext>
            </a:extLst>
          </p:cNvPr>
          <p:cNvSpPr txBox="1"/>
          <p:nvPr/>
        </p:nvSpPr>
        <p:spPr>
          <a:xfrm>
            <a:off x="3296969" y="1744834"/>
            <a:ext cx="1768518"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srgbClr val="D45E33"/>
                </a:solidFill>
                <a:effectLst/>
                <a:uLnTx/>
                <a:uFillTx/>
                <a:latin typeface="Bitter Black" pitchFamily="2" charset="0"/>
                <a:ea typeface="+mn-ea"/>
                <a:cs typeface="+mn-cs"/>
              </a:rPr>
              <a:t>¡Gracias!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s-ES" sz="2000">
              <a:solidFill>
                <a:srgbClr val="D45E33"/>
              </a:solidFill>
              <a:latin typeface="Bitter Black"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a:solidFill>
                  <a:srgbClr val="D45E33"/>
                </a:solidFill>
                <a:latin typeface="Bitter Black" pitchFamily="2" charset="0"/>
              </a:rPr>
              <a:t>Te esperamos pronto</a:t>
            </a:r>
            <a:endParaRPr kumimoji="0" lang="es-ES" sz="2000" b="0" i="0" u="none" strike="noStrike" kern="1200" cap="none" spc="0" normalizeH="0" baseline="0" noProof="0">
              <a:ln>
                <a:noFill/>
              </a:ln>
              <a:solidFill>
                <a:srgbClr val="D45E33"/>
              </a:solidFill>
              <a:effectLst/>
              <a:uLnTx/>
              <a:uFillTx/>
              <a:latin typeface="Bitter Black" pitchFamily="2" charset="0"/>
              <a:ea typeface="+mn-ea"/>
              <a:cs typeface="+mn-cs"/>
            </a:endParaRPr>
          </a:p>
        </p:txBody>
      </p:sp>
      <p:sp>
        <p:nvSpPr>
          <p:cNvPr id="3" name="CuadroTexto 2">
            <a:extLst>
              <a:ext uri="{FF2B5EF4-FFF2-40B4-BE49-F238E27FC236}">
                <a16:creationId xmlns:a16="http://schemas.microsoft.com/office/drawing/2014/main" id="{6F9FCCEE-6914-83C4-A561-82DF193B2D59}"/>
              </a:ext>
            </a:extLst>
          </p:cNvPr>
          <p:cNvSpPr txBox="1"/>
          <p:nvPr/>
        </p:nvSpPr>
        <p:spPr>
          <a:xfrm>
            <a:off x="-3429001" y="1905506"/>
            <a:ext cx="2837133" cy="3046988"/>
          </a:xfrm>
          <a:prstGeom prst="rect">
            <a:avLst/>
          </a:prstGeom>
          <a:solidFill>
            <a:schemeClr val="bg1"/>
          </a:solidFill>
        </p:spPr>
        <p:txBody>
          <a:bodyPr wrap="square" rtlCol="0">
            <a:spAutoFit/>
          </a:bodyPr>
          <a:lstStyle/>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El Problema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Marca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La Solución</a:t>
            </a:r>
          </a:p>
          <a:p>
            <a:pPr marL="355600" marR="0" lvl="0" indent="-355600" algn="r"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Persona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La Alianza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El Proyecto</a:t>
            </a:r>
          </a:p>
        </p:txBody>
      </p:sp>
      <p:pic>
        <p:nvPicPr>
          <p:cNvPr id="9" name="Imagen 8">
            <a:extLst>
              <a:ext uri="{FF2B5EF4-FFF2-40B4-BE49-F238E27FC236}">
                <a16:creationId xmlns:a16="http://schemas.microsoft.com/office/drawing/2014/main" id="{D9FA61F0-02D3-CBD7-5FDF-02329C977C67}"/>
              </a:ext>
            </a:extLst>
          </p:cNvPr>
          <p:cNvPicPr>
            <a:picLocks noChangeAspect="1"/>
          </p:cNvPicPr>
          <p:nvPr/>
        </p:nvPicPr>
        <p:blipFill>
          <a:blip r:embed="rId7"/>
          <a:stretch>
            <a:fillRect/>
          </a:stretch>
        </p:blipFill>
        <p:spPr>
          <a:xfrm>
            <a:off x="-13489044" y="7190869"/>
            <a:ext cx="11774543" cy="6192114"/>
          </a:xfrm>
          <a:prstGeom prst="rect">
            <a:avLst/>
          </a:prstGeom>
        </p:spPr>
      </p:pic>
      <p:pic>
        <p:nvPicPr>
          <p:cNvPr id="7" name="Imagen 6">
            <a:extLst>
              <a:ext uri="{FF2B5EF4-FFF2-40B4-BE49-F238E27FC236}">
                <a16:creationId xmlns:a16="http://schemas.microsoft.com/office/drawing/2014/main" id="{657E0DAD-8A0E-539C-B155-59A3C79B0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090" y="4402354"/>
            <a:ext cx="2277010" cy="1751547"/>
          </a:xfrm>
          <a:prstGeom prst="rect">
            <a:avLst/>
          </a:prstGeom>
        </p:spPr>
      </p:pic>
      <p:pic>
        <p:nvPicPr>
          <p:cNvPr id="10" name="Imagen 9" descr="Un perro con la lengua de fuera&#10;&#10;El contenido generado por IA puede ser incorrecto.">
            <a:extLst>
              <a:ext uri="{FF2B5EF4-FFF2-40B4-BE49-F238E27FC236}">
                <a16:creationId xmlns:a16="http://schemas.microsoft.com/office/drawing/2014/main" id="{741C9843-E54D-7B7D-5E52-65779E742A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411951">
            <a:off x="4424307" y="2091046"/>
            <a:ext cx="428028" cy="616550"/>
          </a:xfrm>
          <a:prstGeom prst="rect">
            <a:avLst/>
          </a:prstGeom>
        </p:spPr>
      </p:pic>
    </p:spTree>
    <p:extLst>
      <p:ext uri="{BB962C8B-B14F-4D97-AF65-F5344CB8AC3E}">
        <p14:creationId xmlns:p14="http://schemas.microsoft.com/office/powerpoint/2010/main" val="2816281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750570-8861-CDC3-BCA0-E09345E02CF7}"/>
            </a:ext>
          </a:extLst>
        </p:cNvPr>
        <p:cNvGrpSpPr/>
        <p:nvPr/>
      </p:nvGrpSpPr>
      <p:grpSpPr>
        <a:xfrm>
          <a:off x="0" y="0"/>
          <a:ext cx="0" cy="0"/>
          <a:chOff x="0" y="0"/>
          <a:chExt cx="0" cy="0"/>
        </a:xfrm>
      </p:grpSpPr>
      <p:pic>
        <p:nvPicPr>
          <p:cNvPr id="15" name="Imagen 4" descr="Un dibujo de un camión&#10;&#10;El contenido generado por IA puede ser incorrecto.">
            <a:extLst>
              <a:ext uri="{FF2B5EF4-FFF2-40B4-BE49-F238E27FC236}">
                <a16:creationId xmlns:a16="http://schemas.microsoft.com/office/drawing/2014/main" id="{C546FF1E-741E-551C-6DCB-C1701AD7F57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597"/>
            <a:ext cx="12192000" cy="6865193"/>
          </a:xfrm>
          <a:prstGeom prst="rect">
            <a:avLst/>
          </a:prstGeom>
        </p:spPr>
      </p:pic>
      <p:pic>
        <p:nvPicPr>
          <p:cNvPr id="3" name="Imagen 2">
            <a:extLst>
              <a:ext uri="{FF2B5EF4-FFF2-40B4-BE49-F238E27FC236}">
                <a16:creationId xmlns:a16="http://schemas.microsoft.com/office/drawing/2014/main" id="{A91F914E-90C9-7C0F-9809-982465A174C9}"/>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B32AF562-E67D-7027-071C-210ED04F81E1}"/>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6218839C-610F-D7FC-08D2-400BD65EEC85}"/>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E1A3F1EC-9B1A-F8BB-CC39-A3EBDC30A92F}"/>
              </a:ext>
            </a:extLst>
          </p:cNvPr>
          <p:cNvSpPr txBox="1"/>
          <p:nvPr/>
        </p:nvSpPr>
        <p:spPr>
          <a:xfrm>
            <a:off x="3050405" y="1936028"/>
            <a:ext cx="60960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1-7: El Nacimiento</a:t>
            </a:r>
          </a:p>
          <a:p>
            <a:pPr algn="ctr"/>
            <a:r>
              <a:rPr lang="es-ES" sz="1600" noProof="0">
                <a:solidFill>
                  <a:srgbClr val="005782"/>
                </a:solidFill>
                <a:latin typeface="Fira Sans"/>
              </a:rPr>
              <a:t>De la idea a la realidad</a:t>
            </a:r>
          </a:p>
          <a:p>
            <a:pPr algn="ctr"/>
            <a:endParaRPr lang="es-ES" noProof="0"/>
          </a:p>
        </p:txBody>
      </p:sp>
      <p:sp>
        <p:nvSpPr>
          <p:cNvPr id="5" name="Rectangle: Rounded Corners 4">
            <a:extLst>
              <a:ext uri="{FF2B5EF4-FFF2-40B4-BE49-F238E27FC236}">
                <a16:creationId xmlns:a16="http://schemas.microsoft.com/office/drawing/2014/main" id="{7AFFED5A-E977-C3BB-9FFE-31FF0E9517FA}"/>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A021E7B3-AEE5-073D-7AF1-F2D4FAE195D7}"/>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7E0C8717-9CF4-D6A5-BA13-4DC143B1FF3B}"/>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8996A5A9-D571-5146-E210-431BA3688CB5}"/>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E321C0BB-2F17-0FCD-30CF-F6AE13829D8D}"/>
              </a:ext>
            </a:extLst>
          </p:cNvPr>
          <p:cNvSpPr txBox="1"/>
          <p:nvPr/>
        </p:nvSpPr>
        <p:spPr>
          <a:xfrm>
            <a:off x="1098479" y="3171856"/>
            <a:ext cx="4603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ea typeface="+mn-lt"/>
                <a:cs typeface="+mn-lt"/>
              </a:rPr>
              <a:t>🎨 </a:t>
            </a:r>
            <a:r>
              <a:rPr lang="es-ES" noProof="0">
                <a:solidFill>
                  <a:srgbClr val="0D7535"/>
                </a:solidFill>
                <a:ea typeface="+mn-lt"/>
                <a:cs typeface="+mn-lt"/>
              </a:rPr>
              <a:t>Diseño del branding y logo del </a:t>
            </a:r>
            <a:r>
              <a:rPr lang="es-ES" noProof="0" err="1">
                <a:solidFill>
                  <a:srgbClr val="0D7535"/>
                </a:solidFill>
                <a:ea typeface="+mn-lt"/>
                <a:cs typeface="+mn-lt"/>
              </a:rPr>
              <a:t>food</a:t>
            </a:r>
            <a:r>
              <a:rPr lang="es-ES" noProof="0">
                <a:solidFill>
                  <a:srgbClr val="0D7535"/>
                </a:solidFill>
                <a:ea typeface="+mn-lt"/>
                <a:cs typeface="+mn-lt"/>
              </a:rPr>
              <a:t> </a:t>
            </a:r>
            <a:r>
              <a:rPr lang="es-ES" noProof="0" err="1">
                <a:solidFill>
                  <a:srgbClr val="0D7535"/>
                </a:solidFill>
                <a:ea typeface="+mn-lt"/>
                <a:cs typeface="+mn-lt"/>
              </a:rPr>
              <a:t>truck</a:t>
            </a:r>
            <a:endParaRPr lang="es-ES" noProof="0">
              <a:solidFill>
                <a:srgbClr val="0D7535"/>
              </a:solidFill>
            </a:endParaRPr>
          </a:p>
        </p:txBody>
      </p:sp>
      <p:sp>
        <p:nvSpPr>
          <p:cNvPr id="10" name="TextBox 9">
            <a:extLst>
              <a:ext uri="{FF2B5EF4-FFF2-40B4-BE49-F238E27FC236}">
                <a16:creationId xmlns:a16="http://schemas.microsoft.com/office/drawing/2014/main" id="{FA917228-486C-A689-EED1-4F1181B007D0}"/>
              </a:ext>
            </a:extLst>
          </p:cNvPr>
          <p:cNvSpPr txBox="1"/>
          <p:nvPr/>
        </p:nvSpPr>
        <p:spPr>
          <a:xfrm>
            <a:off x="6497237" y="3156767"/>
            <a:ext cx="46162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 </a:t>
            </a:r>
            <a:r>
              <a:rPr lang="es-ES" noProof="0">
                <a:solidFill>
                  <a:srgbClr val="0D7535"/>
                </a:solidFill>
                <a:ea typeface="+mn-lt"/>
                <a:cs typeface="+mn-lt"/>
              </a:rPr>
              <a:t>Desarrollo del menú </a:t>
            </a:r>
            <a:r>
              <a:rPr lang="es-ES" noProof="0" err="1">
                <a:solidFill>
                  <a:srgbClr val="0D7535"/>
                </a:solidFill>
                <a:ea typeface="+mn-lt"/>
                <a:cs typeface="+mn-lt"/>
              </a:rPr>
              <a:t>signature</a:t>
            </a:r>
            <a:r>
              <a:rPr lang="es-ES" noProof="0">
                <a:solidFill>
                  <a:srgbClr val="0D7535"/>
                </a:solidFill>
                <a:ea typeface="+mn-lt"/>
                <a:cs typeface="+mn-lt"/>
              </a:rPr>
              <a:t>: 2-3 </a:t>
            </a:r>
            <a:r>
              <a:rPr lang="es-ES" noProof="0" err="1">
                <a:solidFill>
                  <a:srgbClr val="0D7535"/>
                </a:solidFill>
                <a:ea typeface="+mn-lt"/>
                <a:cs typeface="+mn-lt"/>
              </a:rPr>
              <a:t>bowls</a:t>
            </a:r>
            <a:r>
              <a:rPr lang="es-ES" noProof="0">
                <a:solidFill>
                  <a:srgbClr val="0D7535"/>
                </a:solidFill>
                <a:ea typeface="+mn-lt"/>
                <a:cs typeface="+mn-lt"/>
              </a:rPr>
              <a:t> </a:t>
            </a:r>
            <a:r>
              <a:rPr lang="es-ES" noProof="0" err="1">
                <a:solidFill>
                  <a:srgbClr val="0D7535"/>
                </a:solidFill>
                <a:ea typeface="+mn-lt"/>
                <a:cs typeface="+mn-lt"/>
              </a:rPr>
              <a:t>healthy</a:t>
            </a:r>
            <a:endParaRPr lang="es-ES" noProof="0">
              <a:solidFill>
                <a:srgbClr val="0D7535"/>
              </a:solidFill>
            </a:endParaRPr>
          </a:p>
          <a:p>
            <a:pPr algn="ctr"/>
            <a:endParaRPr lang="es-ES" noProof="0"/>
          </a:p>
        </p:txBody>
      </p:sp>
      <p:sp>
        <p:nvSpPr>
          <p:cNvPr id="12" name="TextBox 11">
            <a:extLst>
              <a:ext uri="{FF2B5EF4-FFF2-40B4-BE49-F238E27FC236}">
                <a16:creationId xmlns:a16="http://schemas.microsoft.com/office/drawing/2014/main" id="{6F665DF3-79CE-03F1-B983-AE4B2AD3A787}"/>
              </a:ext>
            </a:extLst>
          </p:cNvPr>
          <p:cNvSpPr txBox="1"/>
          <p:nvPr/>
        </p:nvSpPr>
        <p:spPr>
          <a:xfrm>
            <a:off x="879686" y="4754562"/>
            <a:ext cx="4611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 </a:t>
            </a:r>
            <a:r>
              <a:rPr lang="es-ES" noProof="0" err="1">
                <a:solidFill>
                  <a:srgbClr val="0D7535"/>
                </a:solidFill>
                <a:ea typeface="+mn-lt"/>
                <a:cs typeface="+mn-lt"/>
              </a:rPr>
              <a:t>Setup</a:t>
            </a:r>
            <a:r>
              <a:rPr lang="es-ES" noProof="0">
                <a:solidFill>
                  <a:srgbClr val="0D7535"/>
                </a:solidFill>
                <a:ea typeface="+mn-lt"/>
                <a:cs typeface="+mn-lt"/>
              </a:rPr>
              <a:t> del </a:t>
            </a:r>
            <a:r>
              <a:rPr lang="es-ES" noProof="0" err="1">
                <a:solidFill>
                  <a:srgbClr val="0D7535"/>
                </a:solidFill>
                <a:ea typeface="+mn-lt"/>
                <a:cs typeface="+mn-lt"/>
              </a:rPr>
              <a:t>truck</a:t>
            </a:r>
            <a:r>
              <a:rPr lang="es-ES" noProof="0">
                <a:solidFill>
                  <a:srgbClr val="0D7535"/>
                </a:solidFill>
                <a:ea typeface="+mn-lt"/>
                <a:cs typeface="+mn-lt"/>
              </a:rPr>
              <a:t> con zona </a:t>
            </a:r>
            <a:r>
              <a:rPr lang="es-ES" noProof="0" err="1">
                <a:solidFill>
                  <a:srgbClr val="0D7535"/>
                </a:solidFill>
                <a:ea typeface="+mn-lt"/>
                <a:cs typeface="+mn-lt"/>
              </a:rPr>
              <a:t>pet-friendly</a:t>
            </a:r>
            <a:endParaRPr lang="es-ES" noProof="0">
              <a:solidFill>
                <a:srgbClr val="0D7535"/>
              </a:solidFill>
            </a:endParaRPr>
          </a:p>
          <a:p>
            <a:pPr algn="ctr"/>
            <a:endParaRPr lang="es-ES" noProof="0"/>
          </a:p>
        </p:txBody>
      </p:sp>
      <p:sp>
        <p:nvSpPr>
          <p:cNvPr id="13" name="TextBox 12">
            <a:extLst>
              <a:ext uri="{FF2B5EF4-FFF2-40B4-BE49-F238E27FC236}">
                <a16:creationId xmlns:a16="http://schemas.microsoft.com/office/drawing/2014/main" id="{DA21E371-3137-FCC8-5B88-AEA4257E5378}"/>
              </a:ext>
            </a:extLst>
          </p:cNvPr>
          <p:cNvSpPr txBox="1"/>
          <p:nvPr/>
        </p:nvSpPr>
        <p:spPr>
          <a:xfrm>
            <a:off x="6352633" y="4754562"/>
            <a:ext cx="46189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 </a:t>
            </a:r>
            <a:r>
              <a:rPr lang="es-ES" noProof="0">
                <a:solidFill>
                  <a:srgbClr val="0D7535"/>
                </a:solidFill>
                <a:ea typeface="+mn-lt"/>
                <a:cs typeface="+mn-lt"/>
              </a:rPr>
              <a:t>Lanzamiento de perfiles en Instagram y TikTok</a:t>
            </a:r>
            <a:endParaRPr lang="es-ES" noProof="0">
              <a:solidFill>
                <a:srgbClr val="0D7535"/>
              </a:solidFill>
            </a:endParaRPr>
          </a:p>
          <a:p>
            <a:pPr algn="ctr"/>
            <a:endParaRPr lang="es-ES" noProof="0"/>
          </a:p>
        </p:txBody>
      </p:sp>
      <p:pic>
        <p:nvPicPr>
          <p:cNvPr id="14" name="Picture 2">
            <a:extLst>
              <a:ext uri="{FF2B5EF4-FFF2-40B4-BE49-F238E27FC236}">
                <a16:creationId xmlns:a16="http://schemas.microsoft.com/office/drawing/2014/main" id="{81CC8D07-ECBA-E9B4-61CA-684D43AD9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9387" y="-247650"/>
            <a:ext cx="4041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5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C33F4C-E058-F55C-9778-2091A0636BEF}"/>
            </a:ext>
          </a:extLst>
        </p:cNvPr>
        <p:cNvGrpSpPr/>
        <p:nvPr/>
      </p:nvGrpSpPr>
      <p:grpSpPr>
        <a:xfrm>
          <a:off x="0" y="0"/>
          <a:ext cx="0" cy="0"/>
          <a:chOff x="0" y="0"/>
          <a:chExt cx="0" cy="0"/>
        </a:xfrm>
      </p:grpSpPr>
      <p:pic>
        <p:nvPicPr>
          <p:cNvPr id="14" name="Imagen 4" descr="Un dibujo de un camión&#10;&#10;El contenido generado por IA puede ser incorrecto.">
            <a:extLst>
              <a:ext uri="{FF2B5EF4-FFF2-40B4-BE49-F238E27FC236}">
                <a16:creationId xmlns:a16="http://schemas.microsoft.com/office/drawing/2014/main" id="{6548DEC4-4350-8B6B-7504-BC0A183255C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948"/>
            <a:ext cx="12192000" cy="6865193"/>
          </a:xfrm>
          <a:prstGeom prst="rect">
            <a:avLst/>
          </a:prstGeom>
        </p:spPr>
      </p:pic>
      <p:pic>
        <p:nvPicPr>
          <p:cNvPr id="3" name="Imagen 2">
            <a:extLst>
              <a:ext uri="{FF2B5EF4-FFF2-40B4-BE49-F238E27FC236}">
                <a16:creationId xmlns:a16="http://schemas.microsoft.com/office/drawing/2014/main" id="{13044B8C-0935-7DC9-BBC4-A5DAD846629E}"/>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23BE54A7-5A4E-316A-E4CF-C21D6945FDF0}"/>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4AA995F5-8E29-2C1F-3DE2-2168A26BEFD8}"/>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4148865D-6A95-728B-A5FA-C4CED46B520B}"/>
              </a:ext>
            </a:extLst>
          </p:cNvPr>
          <p:cNvSpPr txBox="1"/>
          <p:nvPr/>
        </p:nvSpPr>
        <p:spPr>
          <a:xfrm>
            <a:off x="3050405" y="1936028"/>
            <a:ext cx="60960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8-14: Primeros Pasos</a:t>
            </a:r>
          </a:p>
          <a:p>
            <a:pPr algn="ctr"/>
            <a:r>
              <a:rPr lang="es-ES" sz="1600" noProof="0">
                <a:solidFill>
                  <a:srgbClr val="005782"/>
                </a:solidFill>
                <a:latin typeface="Fira Sans"/>
              </a:rPr>
              <a:t>Validando el concepto</a:t>
            </a:r>
          </a:p>
          <a:p>
            <a:pPr algn="ctr"/>
            <a:endParaRPr lang="es-ES" noProof="0"/>
          </a:p>
        </p:txBody>
      </p:sp>
      <p:sp>
        <p:nvSpPr>
          <p:cNvPr id="5" name="Rectangle: Rounded Corners 4">
            <a:extLst>
              <a:ext uri="{FF2B5EF4-FFF2-40B4-BE49-F238E27FC236}">
                <a16:creationId xmlns:a16="http://schemas.microsoft.com/office/drawing/2014/main" id="{6E542FE5-D1F7-F659-E37E-67231C4C2F42}"/>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9227AC8F-5922-94CF-0139-73580EB7394D}"/>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E70E3814-0109-8B71-84B7-9C1D3AAFB4CF}"/>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FDC1281B-ED42-8BB8-CF84-00D158846BEB}"/>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0E66E8B9-5332-5367-D3AD-4819B6757F8F}"/>
              </a:ext>
            </a:extLst>
          </p:cNvPr>
          <p:cNvSpPr txBox="1"/>
          <p:nvPr/>
        </p:nvSpPr>
        <p:spPr>
          <a:xfrm>
            <a:off x="985311" y="3111500"/>
            <a:ext cx="4362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📍Primera ubicación fija: Parque Central (lunes-miércoles)</a:t>
            </a:r>
            <a:endParaRPr lang="es-ES" noProof="0">
              <a:solidFill>
                <a:srgbClr val="0D7535"/>
              </a:solidFill>
            </a:endParaRPr>
          </a:p>
          <a:p>
            <a:pPr algn="ctr"/>
            <a:endParaRPr lang="es-ES" noProof="0"/>
          </a:p>
        </p:txBody>
      </p:sp>
      <p:sp>
        <p:nvSpPr>
          <p:cNvPr id="10" name="TextBox 9">
            <a:extLst>
              <a:ext uri="{FF2B5EF4-FFF2-40B4-BE49-F238E27FC236}">
                <a16:creationId xmlns:a16="http://schemas.microsoft.com/office/drawing/2014/main" id="{6A234B80-5B3D-E368-A781-0AF9600657B2}"/>
              </a:ext>
            </a:extLst>
          </p:cNvPr>
          <p:cNvSpPr txBox="1"/>
          <p:nvPr/>
        </p:nvSpPr>
        <p:spPr>
          <a:xfrm>
            <a:off x="6384069" y="3111500"/>
            <a:ext cx="46011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Activación de sistema QR para pedidos rápidos</a:t>
            </a:r>
            <a:endParaRPr lang="es-ES" noProof="0">
              <a:solidFill>
                <a:srgbClr val="0D7535"/>
              </a:solidFill>
            </a:endParaRPr>
          </a:p>
          <a:p>
            <a:pPr algn="ctr"/>
            <a:endParaRPr lang="es-ES" noProof="0">
              <a:solidFill>
                <a:srgbClr val="374151"/>
              </a:solidFill>
            </a:endParaRPr>
          </a:p>
          <a:p>
            <a:pPr algn="ctr"/>
            <a:endParaRPr lang="es-ES" noProof="0"/>
          </a:p>
        </p:txBody>
      </p:sp>
      <p:sp>
        <p:nvSpPr>
          <p:cNvPr id="12" name="TextBox 11">
            <a:extLst>
              <a:ext uri="{FF2B5EF4-FFF2-40B4-BE49-F238E27FC236}">
                <a16:creationId xmlns:a16="http://schemas.microsoft.com/office/drawing/2014/main" id="{BF0781FB-6502-DBF3-F03E-97FD3ED09788}"/>
              </a:ext>
            </a:extLst>
          </p:cNvPr>
          <p:cNvSpPr txBox="1"/>
          <p:nvPr/>
        </p:nvSpPr>
        <p:spPr>
          <a:xfrm>
            <a:off x="872142" y="4769651"/>
            <a:ext cx="4362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Alianza con </a:t>
            </a:r>
            <a:r>
              <a:rPr lang="es-ES" noProof="0" err="1">
                <a:solidFill>
                  <a:srgbClr val="0D7535"/>
                </a:solidFill>
                <a:ea typeface="+mn-lt"/>
                <a:cs typeface="+mn-lt"/>
              </a:rPr>
              <a:t>influencer</a:t>
            </a:r>
            <a:r>
              <a:rPr lang="es-ES" noProof="0">
                <a:solidFill>
                  <a:srgbClr val="0D7535"/>
                </a:solidFill>
                <a:ea typeface="+mn-lt"/>
                <a:cs typeface="+mn-lt"/>
              </a:rPr>
              <a:t> fitness local #ComeSano #FamiliaActiva</a:t>
            </a:r>
            <a:endParaRPr lang="es-ES" noProof="0">
              <a:solidFill>
                <a:srgbClr val="0D7535"/>
              </a:solidFill>
            </a:endParaRPr>
          </a:p>
          <a:p>
            <a:pPr algn="ctr"/>
            <a:endParaRPr lang="es-ES" noProof="0">
              <a:solidFill>
                <a:srgbClr val="374151"/>
              </a:solidFill>
            </a:endParaRPr>
          </a:p>
        </p:txBody>
      </p:sp>
      <p:sp>
        <p:nvSpPr>
          <p:cNvPr id="13" name="TextBox 12">
            <a:extLst>
              <a:ext uri="{FF2B5EF4-FFF2-40B4-BE49-F238E27FC236}">
                <a16:creationId xmlns:a16="http://schemas.microsoft.com/office/drawing/2014/main" id="{232E113E-0E6F-4496-9120-74D592515794}"/>
              </a:ext>
            </a:extLst>
          </p:cNvPr>
          <p:cNvSpPr txBox="1"/>
          <p:nvPr/>
        </p:nvSpPr>
        <p:spPr>
          <a:xfrm>
            <a:off x="6503524" y="4769651"/>
            <a:ext cx="44077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Primeras 150 ventas - </a:t>
            </a:r>
            <a:r>
              <a:rPr lang="es-ES" noProof="0" err="1">
                <a:solidFill>
                  <a:srgbClr val="0D7535"/>
                </a:solidFill>
                <a:ea typeface="+mn-lt"/>
                <a:cs typeface="+mn-lt"/>
              </a:rPr>
              <a:t>feedback</a:t>
            </a:r>
            <a:r>
              <a:rPr lang="es-ES" noProof="0">
                <a:solidFill>
                  <a:srgbClr val="0D7535"/>
                </a:solidFill>
                <a:ea typeface="+mn-lt"/>
                <a:cs typeface="+mn-lt"/>
              </a:rPr>
              <a:t> directo de clientes</a:t>
            </a:r>
            <a:endParaRPr lang="es-ES" noProof="0">
              <a:solidFill>
                <a:srgbClr val="0D7535"/>
              </a:solidFill>
            </a:endParaRPr>
          </a:p>
          <a:p>
            <a:pPr algn="ctr"/>
            <a:endParaRPr lang="es-ES" noProof="0">
              <a:solidFill>
                <a:srgbClr val="374151"/>
              </a:solidFill>
            </a:endParaRPr>
          </a:p>
          <a:p>
            <a:pPr algn="ctr"/>
            <a:endParaRPr lang="es-ES" noProof="0"/>
          </a:p>
        </p:txBody>
      </p:sp>
    </p:spTree>
    <p:extLst>
      <p:ext uri="{BB962C8B-B14F-4D97-AF65-F5344CB8AC3E}">
        <p14:creationId xmlns:p14="http://schemas.microsoft.com/office/powerpoint/2010/main" val="2908634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808268-DD69-09F5-3B07-C82F1AC84721}"/>
            </a:ext>
          </a:extLst>
        </p:cNvPr>
        <p:cNvGrpSpPr/>
        <p:nvPr/>
      </p:nvGrpSpPr>
      <p:grpSpPr>
        <a:xfrm>
          <a:off x="0" y="0"/>
          <a:ext cx="0" cy="0"/>
          <a:chOff x="0" y="0"/>
          <a:chExt cx="0" cy="0"/>
        </a:xfrm>
      </p:grpSpPr>
      <p:pic>
        <p:nvPicPr>
          <p:cNvPr id="14" name="Imagen 4" descr="Un dibujo de un camión&#10;&#10;El contenido generado por IA puede ser incorrecto.">
            <a:extLst>
              <a:ext uri="{FF2B5EF4-FFF2-40B4-BE49-F238E27FC236}">
                <a16:creationId xmlns:a16="http://schemas.microsoft.com/office/drawing/2014/main" id="{564DF498-4BB9-FD0F-FCB3-39AFDD35793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597"/>
            <a:ext cx="12192000" cy="6865193"/>
          </a:xfrm>
          <a:prstGeom prst="rect">
            <a:avLst/>
          </a:prstGeom>
        </p:spPr>
      </p:pic>
      <p:pic>
        <p:nvPicPr>
          <p:cNvPr id="3" name="Imagen 2">
            <a:extLst>
              <a:ext uri="{FF2B5EF4-FFF2-40B4-BE49-F238E27FC236}">
                <a16:creationId xmlns:a16="http://schemas.microsoft.com/office/drawing/2014/main" id="{0C4755BC-88BA-F9B3-A911-A246172C23C5}"/>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4599A24E-316B-CE41-93BB-9FD20FA5FCC1}"/>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71C44238-3A3D-A5FF-B7BB-4D7D2E8CBEE5}"/>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9924A65E-452B-AB09-1661-4ADE653046EE}"/>
              </a:ext>
            </a:extLst>
          </p:cNvPr>
          <p:cNvSpPr txBox="1"/>
          <p:nvPr/>
        </p:nvSpPr>
        <p:spPr>
          <a:xfrm>
            <a:off x="3050405" y="1936028"/>
            <a:ext cx="60960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15-21: Ganando Tracción</a:t>
            </a:r>
          </a:p>
          <a:p>
            <a:pPr algn="ctr"/>
            <a:r>
              <a:rPr lang="es-ES" sz="1600" noProof="0">
                <a:solidFill>
                  <a:srgbClr val="005782"/>
                </a:solidFill>
                <a:latin typeface="Fira Sans"/>
              </a:rPr>
              <a:t>El </a:t>
            </a:r>
            <a:r>
              <a:rPr lang="es-ES" sz="1600" noProof="0" err="1">
                <a:solidFill>
                  <a:srgbClr val="005782"/>
                </a:solidFill>
                <a:latin typeface="Fira Sans"/>
              </a:rPr>
              <a:t>momentum</a:t>
            </a:r>
            <a:r>
              <a:rPr lang="es-ES" sz="1600" noProof="0">
                <a:solidFill>
                  <a:srgbClr val="005782"/>
                </a:solidFill>
                <a:latin typeface="Fira Sans"/>
              </a:rPr>
              <a:t> crece</a:t>
            </a:r>
          </a:p>
          <a:p>
            <a:pPr algn="ctr"/>
            <a:endParaRPr lang="es-ES" noProof="0"/>
          </a:p>
        </p:txBody>
      </p:sp>
      <p:sp>
        <p:nvSpPr>
          <p:cNvPr id="5" name="Rectangle: Rounded Corners 4">
            <a:extLst>
              <a:ext uri="{FF2B5EF4-FFF2-40B4-BE49-F238E27FC236}">
                <a16:creationId xmlns:a16="http://schemas.microsoft.com/office/drawing/2014/main" id="{7A38A5B4-CE91-64FD-2297-B769278E54A5}"/>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F3028EFE-3C16-A444-3823-9C816EBEC115}"/>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F34865F0-F024-6C01-0C0D-9726BB3FB595}"/>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E552E2B8-1616-5384-8D68-748545E1B558}"/>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95395D98-6299-97E7-BAB4-AFA27BC49ACE}"/>
              </a:ext>
            </a:extLst>
          </p:cNvPr>
          <p:cNvSpPr txBox="1"/>
          <p:nvPr/>
        </p:nvSpPr>
        <p:spPr>
          <a:xfrm>
            <a:off x="1098479" y="3111500"/>
            <a:ext cx="46491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Segunda ubicación: Campos Universitario (jueves-viernes)</a:t>
            </a:r>
          </a:p>
          <a:p>
            <a:pPr algn="ctr"/>
            <a:endParaRPr lang="es-ES" noProof="0">
              <a:solidFill>
                <a:srgbClr val="374151"/>
              </a:solidFill>
            </a:endParaRPr>
          </a:p>
        </p:txBody>
      </p:sp>
      <p:sp>
        <p:nvSpPr>
          <p:cNvPr id="10" name="TextBox 9">
            <a:extLst>
              <a:ext uri="{FF2B5EF4-FFF2-40B4-BE49-F238E27FC236}">
                <a16:creationId xmlns:a16="http://schemas.microsoft.com/office/drawing/2014/main" id="{6ACE9679-0390-5BFF-155A-D7659CFD3FF0}"/>
              </a:ext>
            </a:extLst>
          </p:cNvPr>
          <p:cNvSpPr txBox="1"/>
          <p:nvPr/>
        </p:nvSpPr>
        <p:spPr>
          <a:xfrm>
            <a:off x="6497237" y="3111500"/>
            <a:ext cx="461621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Lanzamiento de app MVP con </a:t>
            </a:r>
            <a:r>
              <a:rPr lang="es-ES" noProof="0" err="1">
                <a:solidFill>
                  <a:srgbClr val="0D7535"/>
                </a:solidFill>
                <a:ea typeface="+mn-lt"/>
                <a:cs typeface="+mn-lt"/>
              </a:rPr>
              <a:t>pre-order</a:t>
            </a:r>
            <a:r>
              <a:rPr lang="es-ES" noProof="0">
                <a:solidFill>
                  <a:srgbClr val="0D7535"/>
                </a:solidFill>
                <a:ea typeface="+mn-lt"/>
                <a:cs typeface="+mn-lt"/>
              </a:rPr>
              <a:t> y tracking</a:t>
            </a:r>
            <a:endParaRPr lang="es-ES" noProof="0">
              <a:solidFill>
                <a:srgbClr val="0D7535"/>
              </a:solidFill>
            </a:endParaRPr>
          </a:p>
          <a:p>
            <a:pPr algn="ctr"/>
            <a:endParaRPr lang="es-ES" noProof="0">
              <a:solidFill>
                <a:srgbClr val="374151"/>
              </a:solidFill>
            </a:endParaRPr>
          </a:p>
          <a:p>
            <a:pPr algn="ctr"/>
            <a:endParaRPr lang="es-ES" noProof="0">
              <a:solidFill>
                <a:srgbClr val="374151"/>
              </a:solidFill>
            </a:endParaRPr>
          </a:p>
          <a:p>
            <a:pPr algn="ctr"/>
            <a:endParaRPr lang="es-ES" noProof="0"/>
          </a:p>
        </p:txBody>
      </p:sp>
      <p:sp>
        <p:nvSpPr>
          <p:cNvPr id="12" name="TextBox 11">
            <a:extLst>
              <a:ext uri="{FF2B5EF4-FFF2-40B4-BE49-F238E27FC236}">
                <a16:creationId xmlns:a16="http://schemas.microsoft.com/office/drawing/2014/main" id="{1055D9CA-2A3E-9CD5-4EE9-B81C605C23FA}"/>
              </a:ext>
            </a:extLst>
          </p:cNvPr>
          <p:cNvSpPr txBox="1"/>
          <p:nvPr/>
        </p:nvSpPr>
        <p:spPr>
          <a:xfrm>
            <a:off x="615628" y="4837552"/>
            <a:ext cx="45057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Evento deportivo del domingo</a:t>
            </a:r>
            <a:endParaRPr lang="es-ES" noProof="0">
              <a:solidFill>
                <a:srgbClr val="0D7535"/>
              </a:solidFill>
            </a:endParaRPr>
          </a:p>
          <a:p>
            <a:pPr algn="ctr"/>
            <a:endParaRPr lang="es-ES" noProof="0">
              <a:solidFill>
                <a:srgbClr val="374151"/>
              </a:solidFill>
            </a:endParaRPr>
          </a:p>
          <a:p>
            <a:pPr algn="ctr"/>
            <a:endParaRPr lang="es-ES" noProof="0">
              <a:solidFill>
                <a:srgbClr val="374151"/>
              </a:solidFill>
            </a:endParaRPr>
          </a:p>
        </p:txBody>
      </p:sp>
      <p:sp>
        <p:nvSpPr>
          <p:cNvPr id="13" name="TextBox 12">
            <a:extLst>
              <a:ext uri="{FF2B5EF4-FFF2-40B4-BE49-F238E27FC236}">
                <a16:creationId xmlns:a16="http://schemas.microsoft.com/office/drawing/2014/main" id="{59DCA80D-9436-D411-9640-F7D285323FCD}"/>
              </a:ext>
            </a:extLst>
          </p:cNvPr>
          <p:cNvSpPr txBox="1"/>
          <p:nvPr/>
        </p:nvSpPr>
        <p:spPr>
          <a:xfrm>
            <a:off x="6503524" y="4837552"/>
            <a:ext cx="43171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a:t>
            </a:r>
            <a:r>
              <a:rPr lang="es-ES" noProof="0">
                <a:solidFill>
                  <a:srgbClr val="0D7535"/>
                </a:solidFill>
                <a:ea typeface="+mn-lt"/>
                <a:cs typeface="+mn-lt"/>
              </a:rPr>
              <a:t> 300+ seguidores en redes, 85% </a:t>
            </a:r>
            <a:r>
              <a:rPr lang="es-ES" noProof="0" err="1">
                <a:solidFill>
                  <a:srgbClr val="0D7535"/>
                </a:solidFill>
                <a:ea typeface="+mn-lt"/>
                <a:cs typeface="+mn-lt"/>
              </a:rPr>
              <a:t>reviews</a:t>
            </a:r>
            <a:r>
              <a:rPr lang="es-ES" noProof="0">
                <a:solidFill>
                  <a:srgbClr val="0D7535"/>
                </a:solidFill>
                <a:ea typeface="+mn-lt"/>
                <a:cs typeface="+mn-lt"/>
              </a:rPr>
              <a:t> positivas</a:t>
            </a:r>
            <a:endParaRPr lang="es-ES" noProof="0">
              <a:solidFill>
                <a:srgbClr val="0D7535"/>
              </a:solidFill>
            </a:endParaRPr>
          </a:p>
          <a:p>
            <a:pPr algn="ctr"/>
            <a:endParaRPr lang="es-ES" noProof="0">
              <a:solidFill>
                <a:srgbClr val="374151"/>
              </a:solidFill>
            </a:endParaRPr>
          </a:p>
        </p:txBody>
      </p:sp>
    </p:spTree>
    <p:extLst>
      <p:ext uri="{BB962C8B-B14F-4D97-AF65-F5344CB8AC3E}">
        <p14:creationId xmlns:p14="http://schemas.microsoft.com/office/powerpoint/2010/main" val="1634013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3F3006-7E35-1158-EEDB-4D73F43BF970}"/>
            </a:ext>
          </a:extLst>
        </p:cNvPr>
        <p:cNvGrpSpPr/>
        <p:nvPr/>
      </p:nvGrpSpPr>
      <p:grpSpPr>
        <a:xfrm>
          <a:off x="0" y="0"/>
          <a:ext cx="0" cy="0"/>
          <a:chOff x="0" y="0"/>
          <a:chExt cx="0" cy="0"/>
        </a:xfrm>
      </p:grpSpPr>
      <p:pic>
        <p:nvPicPr>
          <p:cNvPr id="14" name="Imagen 4" descr="Un dibujo de un camión&#10;&#10;El contenido generado por IA puede ser incorrecto.">
            <a:extLst>
              <a:ext uri="{FF2B5EF4-FFF2-40B4-BE49-F238E27FC236}">
                <a16:creationId xmlns:a16="http://schemas.microsoft.com/office/drawing/2014/main" id="{6234B95B-BCAF-1BDE-8DD6-D17A6378C2B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597"/>
            <a:ext cx="12192000" cy="6865193"/>
          </a:xfrm>
          <a:prstGeom prst="rect">
            <a:avLst/>
          </a:prstGeom>
        </p:spPr>
      </p:pic>
      <p:pic>
        <p:nvPicPr>
          <p:cNvPr id="3" name="Imagen 2">
            <a:extLst>
              <a:ext uri="{FF2B5EF4-FFF2-40B4-BE49-F238E27FC236}">
                <a16:creationId xmlns:a16="http://schemas.microsoft.com/office/drawing/2014/main" id="{25754C25-A498-01AF-D931-9EE6441F6437}"/>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4B9EDC6E-B119-E1B3-5854-E6D7C9C5EFC1}"/>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EF6AE4A6-62FF-6009-2969-2EDCD1213796}"/>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5E438AD7-1084-66CB-D8B1-E16E0B781C98}"/>
              </a:ext>
            </a:extLst>
          </p:cNvPr>
          <p:cNvSpPr txBox="1"/>
          <p:nvPr/>
        </p:nvSpPr>
        <p:spPr>
          <a:xfrm>
            <a:off x="3050405" y="1936028"/>
            <a:ext cx="609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22-30: El Resultado</a:t>
            </a:r>
          </a:p>
          <a:p>
            <a:pPr algn="ctr"/>
            <a:r>
              <a:rPr lang="es-ES" sz="1600" noProof="0">
                <a:solidFill>
                  <a:srgbClr val="005782"/>
                </a:solidFill>
                <a:latin typeface="Fira Sans"/>
              </a:rPr>
              <a:t>MVP validado exitosamente</a:t>
            </a:r>
          </a:p>
          <a:p>
            <a:pPr algn="ctr"/>
            <a:endParaRPr lang="es-ES" sz="2800" b="1" noProof="0">
              <a:solidFill>
                <a:srgbClr val="005782"/>
              </a:solidFill>
              <a:latin typeface="Fira Sans"/>
            </a:endParaRPr>
          </a:p>
        </p:txBody>
      </p:sp>
      <p:sp>
        <p:nvSpPr>
          <p:cNvPr id="5" name="Rectangle: Rounded Corners 4">
            <a:extLst>
              <a:ext uri="{FF2B5EF4-FFF2-40B4-BE49-F238E27FC236}">
                <a16:creationId xmlns:a16="http://schemas.microsoft.com/office/drawing/2014/main" id="{E9817C3F-4F17-474F-46B7-707F5CBD63F4}"/>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566D24A9-409E-AE57-46F8-E001E7CE07B8}"/>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945896B6-0EC3-C229-573E-FECAB4BB1182}"/>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1EB3A849-8096-D990-04F4-48659828AECC}"/>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3DAA782F-C013-0AED-733D-FB6FA9B79878}"/>
              </a:ext>
            </a:extLst>
          </p:cNvPr>
          <p:cNvSpPr txBox="1"/>
          <p:nvPr/>
        </p:nvSpPr>
        <p:spPr>
          <a:xfrm>
            <a:off x="864598" y="3134133"/>
            <a:ext cx="46114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a:t>
            </a:r>
            <a:r>
              <a:rPr lang="es-ES" noProof="0">
                <a:solidFill>
                  <a:srgbClr val="0D7535"/>
                </a:solidFill>
                <a:ea typeface="+mn-lt"/>
                <a:cs typeface="+mn-lt"/>
              </a:rPr>
              <a:t> Concepto validado: 80% de clientes repiten</a:t>
            </a:r>
            <a:endParaRPr lang="es-ES" noProof="0">
              <a:solidFill>
                <a:srgbClr val="0D7535"/>
              </a:solidFill>
            </a:endParaRPr>
          </a:p>
          <a:p>
            <a:pPr algn="ctr"/>
            <a:endParaRPr lang="es-ES" noProof="0">
              <a:solidFill>
                <a:srgbClr val="374151"/>
              </a:solidFill>
            </a:endParaRPr>
          </a:p>
        </p:txBody>
      </p:sp>
      <p:sp>
        <p:nvSpPr>
          <p:cNvPr id="10" name="TextBox 9">
            <a:extLst>
              <a:ext uri="{FF2B5EF4-FFF2-40B4-BE49-F238E27FC236}">
                <a16:creationId xmlns:a16="http://schemas.microsoft.com/office/drawing/2014/main" id="{88C12CAD-CD19-EDF0-DF14-B23C66DD8A9B}"/>
              </a:ext>
            </a:extLst>
          </p:cNvPr>
          <p:cNvSpPr txBox="1"/>
          <p:nvPr/>
        </p:nvSpPr>
        <p:spPr>
          <a:xfrm>
            <a:off x="6097376" y="2846408"/>
            <a:ext cx="4601124" cy="915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es-ES" noProof="0">
                <a:solidFill>
                  <a:srgbClr val="0D7535"/>
                </a:solidFill>
              </a:rPr>
            </a:br>
            <a:r>
              <a:rPr lang="es-ES" noProof="0">
                <a:solidFill>
                  <a:srgbClr val="0D7535"/>
                </a:solidFill>
                <a:ea typeface="+mn-lt"/>
                <a:cs typeface="+mn-lt"/>
              </a:rPr>
              <a:t>💰 Ventas promedio: 50 </a:t>
            </a:r>
            <a:r>
              <a:rPr lang="es-ES" noProof="0" err="1">
                <a:solidFill>
                  <a:srgbClr val="0D7535"/>
                </a:solidFill>
                <a:ea typeface="+mn-lt"/>
                <a:cs typeface="+mn-lt"/>
              </a:rPr>
              <a:t>bowls</a:t>
            </a:r>
            <a:r>
              <a:rPr lang="es-ES" noProof="0">
                <a:solidFill>
                  <a:srgbClr val="0D7535"/>
                </a:solidFill>
                <a:ea typeface="+mn-lt"/>
                <a:cs typeface="+mn-lt"/>
              </a:rPr>
              <a:t>/día</a:t>
            </a:r>
            <a:endParaRPr lang="es-ES" noProof="0">
              <a:solidFill>
                <a:srgbClr val="0D7535"/>
              </a:solidFill>
            </a:endParaRPr>
          </a:p>
          <a:p>
            <a:pPr algn="ctr"/>
            <a:endParaRPr lang="es-ES" noProof="0">
              <a:solidFill>
                <a:srgbClr val="374151"/>
              </a:solidFill>
            </a:endParaRPr>
          </a:p>
        </p:txBody>
      </p:sp>
      <p:sp>
        <p:nvSpPr>
          <p:cNvPr id="12" name="TextBox 11">
            <a:extLst>
              <a:ext uri="{FF2B5EF4-FFF2-40B4-BE49-F238E27FC236}">
                <a16:creationId xmlns:a16="http://schemas.microsoft.com/office/drawing/2014/main" id="{ACEC86DA-6307-B3A1-271E-3BC58A5023A4}"/>
              </a:ext>
            </a:extLst>
          </p:cNvPr>
          <p:cNvSpPr txBox="1"/>
          <p:nvPr/>
        </p:nvSpPr>
        <p:spPr>
          <a:xfrm>
            <a:off x="1083390" y="4754562"/>
            <a:ext cx="4611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a:t>
            </a:r>
            <a:r>
              <a:rPr lang="es-ES" noProof="0">
                <a:solidFill>
                  <a:srgbClr val="0D7535"/>
                </a:solidFill>
                <a:ea typeface="+mn-lt"/>
                <a:cs typeface="+mn-lt"/>
              </a:rPr>
              <a:t> </a:t>
            </a:r>
            <a:r>
              <a:rPr lang="es-ES" noProof="0" err="1">
                <a:solidFill>
                  <a:srgbClr val="0D7535"/>
                </a:solidFill>
                <a:ea typeface="+mn-lt"/>
                <a:cs typeface="+mn-lt"/>
              </a:rPr>
              <a:t>Feature</a:t>
            </a:r>
            <a:r>
              <a:rPr lang="es-ES" noProof="0">
                <a:solidFill>
                  <a:srgbClr val="0D7535"/>
                </a:solidFill>
                <a:ea typeface="+mn-lt"/>
                <a:cs typeface="+mn-lt"/>
              </a:rPr>
              <a:t> </a:t>
            </a:r>
            <a:r>
              <a:rPr lang="es-ES" noProof="0" err="1">
                <a:solidFill>
                  <a:srgbClr val="0D7535"/>
                </a:solidFill>
                <a:ea typeface="+mn-lt"/>
                <a:cs typeface="+mn-lt"/>
              </a:rPr>
              <a:t>pet-friendly</a:t>
            </a:r>
            <a:r>
              <a:rPr lang="es-ES" noProof="0">
                <a:solidFill>
                  <a:srgbClr val="0D7535"/>
                </a:solidFill>
                <a:ea typeface="+mn-lt"/>
                <a:cs typeface="+mn-lt"/>
              </a:rPr>
              <a:t> es diferenciador clave</a:t>
            </a:r>
            <a:endParaRPr lang="es-ES" noProof="0">
              <a:solidFill>
                <a:srgbClr val="0D7535"/>
              </a:solidFill>
            </a:endParaRPr>
          </a:p>
          <a:p>
            <a:pPr algn="ctr"/>
            <a:endParaRPr lang="es-ES" noProof="0">
              <a:solidFill>
                <a:srgbClr val="374151"/>
              </a:solidFill>
            </a:endParaRPr>
          </a:p>
        </p:txBody>
      </p:sp>
      <p:sp>
        <p:nvSpPr>
          <p:cNvPr id="13" name="TextBox 12">
            <a:extLst>
              <a:ext uri="{FF2B5EF4-FFF2-40B4-BE49-F238E27FC236}">
                <a16:creationId xmlns:a16="http://schemas.microsoft.com/office/drawing/2014/main" id="{512F1019-596F-FD86-11DF-A88D25797662}"/>
              </a:ext>
            </a:extLst>
          </p:cNvPr>
          <p:cNvSpPr txBox="1"/>
          <p:nvPr/>
        </p:nvSpPr>
        <p:spPr>
          <a:xfrm>
            <a:off x="6503524" y="4754562"/>
            <a:ext cx="46189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Listos para escalar: 2 </a:t>
            </a:r>
            <a:r>
              <a:rPr lang="es-ES" noProof="0" err="1">
                <a:solidFill>
                  <a:srgbClr val="0D7535"/>
                </a:solidFill>
                <a:ea typeface="+mn-lt"/>
                <a:cs typeface="+mn-lt"/>
              </a:rPr>
              <a:t>trucks</a:t>
            </a:r>
            <a:r>
              <a:rPr lang="es-ES" noProof="0">
                <a:solidFill>
                  <a:srgbClr val="0D7535"/>
                </a:solidFill>
                <a:ea typeface="+mn-lt"/>
                <a:cs typeface="+mn-lt"/>
              </a:rPr>
              <a:t> adicionales en plan</a:t>
            </a:r>
            <a:endParaRPr lang="es-ES" noProof="0">
              <a:solidFill>
                <a:srgbClr val="0D7535"/>
              </a:solidFill>
            </a:endParaRPr>
          </a:p>
          <a:p>
            <a:pPr algn="ctr"/>
            <a:endParaRPr lang="es-ES" noProof="0">
              <a:solidFill>
                <a:srgbClr val="374151"/>
              </a:solidFill>
            </a:endParaRPr>
          </a:p>
          <a:p>
            <a:pPr algn="ctr"/>
            <a:endParaRPr lang="es-ES" noProof="0">
              <a:solidFill>
                <a:srgbClr val="374151"/>
              </a:solidFill>
            </a:endParaRPr>
          </a:p>
        </p:txBody>
      </p:sp>
    </p:spTree>
    <p:extLst>
      <p:ext uri="{BB962C8B-B14F-4D97-AF65-F5344CB8AC3E}">
        <p14:creationId xmlns:p14="http://schemas.microsoft.com/office/powerpoint/2010/main" val="2075096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2BBC5A-61A8-DDA7-228C-37AFF459DF1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DCBE6AA-78D6-C498-8C2B-8755B42E8835}"/>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7769A119-A48A-1C0C-0FED-BD31106CC140}"/>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sp>
        <p:nvSpPr>
          <p:cNvPr id="4" name="CuadroTexto 3">
            <a:extLst>
              <a:ext uri="{FF2B5EF4-FFF2-40B4-BE49-F238E27FC236}">
                <a16:creationId xmlns:a16="http://schemas.microsoft.com/office/drawing/2014/main" id="{9FE2B14C-083A-050F-D9A2-8E7CCEBB9D15}"/>
              </a:ext>
            </a:extLst>
          </p:cNvPr>
          <p:cNvSpPr txBox="1"/>
          <p:nvPr/>
        </p:nvSpPr>
        <p:spPr>
          <a:xfrm>
            <a:off x="656337" y="1212958"/>
            <a:ext cx="6227063" cy="5324535"/>
          </a:xfrm>
          <a:prstGeom prst="rect">
            <a:avLst/>
          </a:prstGeom>
          <a:noFill/>
        </p:spPr>
        <p:txBody>
          <a:bodyPr wrap="square">
            <a:spAutoFit/>
          </a:bodyPr>
          <a:lstStyle/>
          <a:p>
            <a:r>
              <a:rPr lang="es-ES" sz="2000" b="1" noProof="0">
                <a:solidFill>
                  <a:srgbClr val="005782"/>
                </a:solidFill>
                <a:latin typeface="Fira Sans" panose="020B0503050000020004" pitchFamily="34" charset="0"/>
              </a:rPr>
              <a:t>FÍSICO:</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1 </a:t>
            </a:r>
            <a:r>
              <a:rPr lang="es-ES" sz="2000" noProof="0" err="1">
                <a:solidFill>
                  <a:srgbClr val="005782"/>
                </a:solidFill>
                <a:latin typeface="Fira Sans" panose="020B0503050000020004" pitchFamily="34" charset="0"/>
              </a:rPr>
              <a:t>truck</a:t>
            </a:r>
            <a:r>
              <a:rPr lang="es-ES" sz="2000" noProof="0">
                <a:solidFill>
                  <a:srgbClr val="005782"/>
                </a:solidFill>
                <a:latin typeface="Fira Sans" panose="020B0503050000020004" pitchFamily="34" charset="0"/>
              </a:rPr>
              <a:t> con branding distintivo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2-3 </a:t>
            </a:r>
            <a:r>
              <a:rPr lang="es-ES" sz="2000" noProof="0" err="1">
                <a:solidFill>
                  <a:srgbClr val="005782"/>
                </a:solidFill>
                <a:latin typeface="Fira Sans" panose="020B0503050000020004" pitchFamily="34" charset="0"/>
              </a:rPr>
              <a:t>items</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signature</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healthy</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err="1">
                <a:solidFill>
                  <a:srgbClr val="005782"/>
                </a:solidFill>
                <a:latin typeface="Fira Sans" panose="020B0503050000020004" pitchFamily="34" charset="0"/>
              </a:rPr>
              <a:t>Setup</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pet-friendly</a:t>
            </a:r>
            <a:r>
              <a:rPr lang="es-ES" sz="2000" noProof="0">
                <a:solidFill>
                  <a:srgbClr val="005782"/>
                </a:solidFill>
                <a:latin typeface="Fira Sans" panose="020B0503050000020004" pitchFamily="34" charset="0"/>
              </a:rPr>
              <a:t> (agua, </a:t>
            </a:r>
            <a:r>
              <a:rPr lang="es-ES" sz="2000" noProof="0" err="1">
                <a:solidFill>
                  <a:srgbClr val="005782"/>
                </a:solidFill>
                <a:latin typeface="Fira Sans" panose="020B0503050000020004" pitchFamily="34" charset="0"/>
              </a:rPr>
              <a:t>seating</a:t>
            </a:r>
            <a:r>
              <a:rPr lang="es-ES" sz="2000" noProof="0">
                <a:solidFill>
                  <a:srgbClr val="005782"/>
                </a:solidFill>
                <a:latin typeface="Fira Sans" panose="020B0503050000020004" pitchFamily="34" charset="0"/>
              </a:rPr>
              <a:t>)</a:t>
            </a: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panose="020B0503050000020004" pitchFamily="34" charset="0"/>
              </a:rPr>
              <a:t>DIGITAL:</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App simple: tracking + </a:t>
            </a:r>
            <a:r>
              <a:rPr lang="es-ES" sz="2000" noProof="0" err="1">
                <a:solidFill>
                  <a:srgbClr val="005782"/>
                </a:solidFill>
                <a:latin typeface="Fira Sans" panose="020B0503050000020004" pitchFamily="34" charset="0"/>
              </a:rPr>
              <a:t>pre-order</a:t>
            </a:r>
            <a:r>
              <a:rPr lang="es-ES" sz="2000" noProof="0">
                <a:solidFill>
                  <a:srgbClr val="005782"/>
                </a:solidFill>
                <a:latin typeface="Fira Sans" panose="020B0503050000020004" pitchFamily="34" charset="0"/>
              </a:rPr>
              <a:t> (1 plataforma)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QR </a:t>
            </a:r>
            <a:r>
              <a:rPr lang="es-ES" sz="2000" noProof="0" err="1">
                <a:solidFill>
                  <a:srgbClr val="005782"/>
                </a:solidFill>
                <a:latin typeface="Fira Sans" panose="020B0503050000020004" pitchFamily="34" charset="0"/>
              </a:rPr>
              <a:t>code</a:t>
            </a:r>
            <a:r>
              <a:rPr lang="es-ES" sz="2000" noProof="0">
                <a:solidFill>
                  <a:srgbClr val="005782"/>
                </a:solidFill>
                <a:latin typeface="Fira Sans" panose="020B0503050000020004" pitchFamily="34" charset="0"/>
              </a:rPr>
              <a:t> para </a:t>
            </a:r>
            <a:r>
              <a:rPr lang="es-ES" sz="2000" noProof="0" err="1">
                <a:solidFill>
                  <a:srgbClr val="005782"/>
                </a:solidFill>
                <a:latin typeface="Fira Sans" panose="020B0503050000020004" pitchFamily="34" charset="0"/>
              </a:rPr>
              <a:t>ordering</a:t>
            </a:r>
            <a:r>
              <a:rPr lang="es-ES" sz="2000" noProof="0">
                <a:solidFill>
                  <a:srgbClr val="005782"/>
                </a:solidFill>
                <a:latin typeface="Fira Sans" panose="020B0503050000020004" pitchFamily="34" charset="0"/>
              </a:rPr>
              <a:t> sin app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Instagram y TikTok + contenido </a:t>
            </a:r>
            <a:r>
              <a:rPr lang="es-ES" sz="2000" noProof="0" err="1">
                <a:solidFill>
                  <a:srgbClr val="005782"/>
                </a:solidFill>
                <a:latin typeface="Fira Sans" panose="020B0503050000020004" pitchFamily="34" charset="0"/>
              </a:rPr>
              <a:t>launch</a:t>
            </a:r>
            <a:endParaRPr lang="es-ES" sz="2000" noProof="0">
              <a:solidFill>
                <a:srgbClr val="005782"/>
              </a:solidFill>
              <a:latin typeface="Fira Sans" panose="020B0503050000020004" pitchFamily="34" charset="0"/>
            </a:endParaRP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panose="020B0503050000020004" pitchFamily="34" charset="0"/>
              </a:rPr>
              <a:t>OPERACIÓN:</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2 ubicaciones fijas por semana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1 evento especial test</a:t>
            </a: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panose="020B0503050000020004" pitchFamily="34" charset="0"/>
              </a:rPr>
              <a:t>PARTNERSHIP:</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1 alianza estratégica (</a:t>
            </a:r>
            <a:r>
              <a:rPr lang="es-ES" sz="2000" noProof="0" err="1">
                <a:solidFill>
                  <a:srgbClr val="005782"/>
                </a:solidFill>
                <a:latin typeface="Fira Sans" panose="020B0503050000020004" pitchFamily="34" charset="0"/>
              </a:rPr>
              <a:t>influencer</a:t>
            </a:r>
            <a:r>
              <a:rPr lang="es-ES" sz="2000" noProof="0">
                <a:solidFill>
                  <a:srgbClr val="005782"/>
                </a:solidFill>
                <a:latin typeface="Fira Sans" panose="020B0503050000020004" pitchFamily="34" charset="0"/>
              </a:rPr>
              <a:t> fitness o </a:t>
            </a:r>
            <a:r>
              <a:rPr lang="es-ES" sz="2000" noProof="0" err="1">
                <a:solidFill>
                  <a:srgbClr val="005782"/>
                </a:solidFill>
                <a:latin typeface="Fira Sans" panose="020B0503050000020004" pitchFamily="34" charset="0"/>
              </a:rPr>
              <a:t>venue</a:t>
            </a:r>
            <a:r>
              <a:rPr lang="es-ES" sz="2000" noProof="0">
                <a:solidFill>
                  <a:srgbClr val="005782"/>
                </a:solidFill>
                <a:latin typeface="Fira Sans" panose="020B0503050000020004" pitchFamily="34" charset="0"/>
              </a:rPr>
              <a:t> deportivo)</a:t>
            </a:r>
          </a:p>
        </p:txBody>
      </p:sp>
      <p:pic>
        <p:nvPicPr>
          <p:cNvPr id="11" name="Imagen 10">
            <a:extLst>
              <a:ext uri="{FF2B5EF4-FFF2-40B4-BE49-F238E27FC236}">
                <a16:creationId xmlns:a16="http://schemas.microsoft.com/office/drawing/2014/main" id="{6565BB2F-1618-464A-BF26-B4B820ABD029}"/>
              </a:ext>
            </a:extLst>
          </p:cNvPr>
          <p:cNvPicPr>
            <a:picLocks noChangeAspect="1"/>
          </p:cNvPicPr>
          <p:nvPr/>
        </p:nvPicPr>
        <p:blipFill>
          <a:blip r:embed="rId5"/>
          <a:stretch>
            <a:fillRect/>
          </a:stretch>
        </p:blipFill>
        <p:spPr>
          <a:xfrm>
            <a:off x="3134987" y="151107"/>
            <a:ext cx="797397" cy="797397"/>
          </a:xfrm>
          <a:prstGeom prst="rect">
            <a:avLst/>
          </a:prstGeom>
        </p:spPr>
      </p:pic>
    </p:spTree>
    <p:extLst>
      <p:ext uri="{BB962C8B-B14F-4D97-AF65-F5344CB8AC3E}">
        <p14:creationId xmlns:p14="http://schemas.microsoft.com/office/powerpoint/2010/main" val="240783904"/>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BA9243-5117-1337-9E1D-9ED706115ECB}"/>
              </a:ext>
            </a:extLst>
          </p:cNvPr>
          <p:cNvSpPr>
            <a:spLocks noGrp="1"/>
          </p:cNvSpPr>
          <p:nvPr>
            <p:ph type="title"/>
          </p:nvPr>
        </p:nvSpPr>
        <p:spPr/>
        <p:txBody>
          <a:bodyPr/>
          <a:lstStyle/>
          <a:p>
            <a:r>
              <a:rPr lang="es-ES"/>
              <a:t>AS - IS</a:t>
            </a:r>
          </a:p>
        </p:txBody>
      </p:sp>
      <p:sp>
        <p:nvSpPr>
          <p:cNvPr id="3" name="Marcador de contenido 2">
            <a:extLst>
              <a:ext uri="{FF2B5EF4-FFF2-40B4-BE49-F238E27FC236}">
                <a16:creationId xmlns:a16="http://schemas.microsoft.com/office/drawing/2014/main" id="{95FA9548-1E43-8648-61E1-AF066DD21F25}"/>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103067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603356-FF4E-8182-F8A2-9D3EA1F36ABA}"/>
              </a:ext>
            </a:extLst>
          </p:cNvPr>
          <p:cNvSpPr>
            <a:spLocks noGrp="1"/>
          </p:cNvSpPr>
          <p:nvPr>
            <p:ph type="ctrTitle"/>
          </p:nvPr>
        </p:nvSpPr>
        <p:spPr/>
        <p:txBody>
          <a:bodyPr/>
          <a:lstStyle/>
          <a:p>
            <a:endParaRPr lang="es-ES" noProof="0"/>
          </a:p>
        </p:txBody>
      </p:sp>
      <p:sp>
        <p:nvSpPr>
          <p:cNvPr id="3" name="Subtítulo 2">
            <a:extLst>
              <a:ext uri="{FF2B5EF4-FFF2-40B4-BE49-F238E27FC236}">
                <a16:creationId xmlns:a16="http://schemas.microsoft.com/office/drawing/2014/main" id="{8F9BE457-E38D-CB71-6BF2-843C38CAAD1A}"/>
              </a:ext>
            </a:extLst>
          </p:cNvPr>
          <p:cNvSpPr>
            <a:spLocks noGrp="1"/>
          </p:cNvSpPr>
          <p:nvPr>
            <p:ph type="subTitle" idx="1"/>
          </p:nvPr>
        </p:nvSpPr>
        <p:spPr/>
        <p:txBody>
          <a:bodyPr/>
          <a:lstStyle/>
          <a:p>
            <a:endParaRPr lang="es-ES" noProof="0"/>
          </a:p>
        </p:txBody>
      </p:sp>
    </p:spTree>
    <p:extLst>
      <p:ext uri="{BB962C8B-B14F-4D97-AF65-F5344CB8AC3E}">
        <p14:creationId xmlns:p14="http://schemas.microsoft.com/office/powerpoint/2010/main" val="882630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E3E0A-B953-4543-639F-44BE7A0D67D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A825AAD-B8EA-19C0-AFD6-7D58A66CF355}"/>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E6C6204B-23FF-1E3B-AA4B-3BBC873BCF9C}"/>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INITIATIVE ASSESSMENT</a:t>
            </a:r>
          </a:p>
        </p:txBody>
      </p:sp>
      <p:sp>
        <p:nvSpPr>
          <p:cNvPr id="15" name="Rectángulo: esquinas redondeadas 14">
            <a:extLst>
              <a:ext uri="{FF2B5EF4-FFF2-40B4-BE49-F238E27FC236}">
                <a16:creationId xmlns:a16="http://schemas.microsoft.com/office/drawing/2014/main" id="{612D67D2-FAF0-E79C-830E-FC32932A985B}"/>
              </a:ext>
            </a:extLst>
          </p:cNvPr>
          <p:cNvSpPr/>
          <p:nvPr/>
        </p:nvSpPr>
        <p:spPr>
          <a:xfrm>
            <a:off x="916221" y="1577854"/>
            <a:ext cx="2816533" cy="5070596"/>
          </a:xfrm>
          <a:prstGeom prst="roundRect">
            <a:avLst>
              <a:gd name="adj" fmla="val 12978"/>
            </a:avLst>
          </a:prstGeom>
          <a:solidFill>
            <a:srgbClr val="005782"/>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noProof="0">
                <a:latin typeface="Fira Sans" panose="020B0503050000020004" pitchFamily="34" charset="0"/>
              </a:rPr>
              <a:t> 2–3 </a:t>
            </a:r>
            <a:r>
              <a:rPr lang="es-ES" sz="1400" noProof="0" err="1">
                <a:latin typeface="Fira Sans" panose="020B0503050000020004" pitchFamily="34" charset="0"/>
              </a:rPr>
              <a:t>signature</a:t>
            </a:r>
            <a:r>
              <a:rPr lang="es-ES" sz="1400" noProof="0">
                <a:latin typeface="Fira Sans" panose="020B0503050000020004" pitchFamily="34" charset="0"/>
              </a:rPr>
              <a:t> </a:t>
            </a:r>
            <a:r>
              <a:rPr lang="es-ES" sz="1400" noProof="0" err="1">
                <a:latin typeface="Fira Sans" panose="020B0503050000020004" pitchFamily="34" charset="0"/>
              </a:rPr>
              <a:t>healthy</a:t>
            </a:r>
            <a:r>
              <a:rPr lang="es-ES" sz="1400" noProof="0">
                <a:latin typeface="Fira Sans" panose="020B0503050000020004" pitchFamily="34" charset="0"/>
              </a:rPr>
              <a:t> </a:t>
            </a:r>
            <a:r>
              <a:rPr lang="es-ES" sz="1400" noProof="0" err="1">
                <a:latin typeface="Fira Sans" panose="020B0503050000020004" pitchFamily="34" charset="0"/>
              </a:rPr>
              <a:t>items</a:t>
            </a:r>
            <a:r>
              <a:rPr lang="es-ES" sz="1400" noProof="0">
                <a:latin typeface="Fira Sans" panose="020B0503050000020004" pitchFamily="34" charset="0"/>
              </a:rPr>
              <a:t> • Free </a:t>
            </a:r>
            <a:r>
              <a:rPr lang="es-ES" sz="1400" noProof="0" err="1">
                <a:latin typeface="Fira Sans" panose="020B0503050000020004" pitchFamily="34" charset="0"/>
              </a:rPr>
              <a:t>WiFi</a:t>
            </a:r>
            <a:r>
              <a:rPr lang="es-ES" sz="1400" noProof="0">
                <a:latin typeface="Fira Sans" panose="020B0503050000020004" pitchFamily="34" charset="0"/>
              </a:rPr>
              <a:t> at </a:t>
            </a:r>
            <a:r>
              <a:rPr lang="es-ES" sz="1400" noProof="0" err="1">
                <a:latin typeface="Fira Sans" panose="020B0503050000020004" pitchFamily="34" charset="0"/>
              </a:rPr>
              <a:t>truck</a:t>
            </a:r>
            <a:r>
              <a:rPr lang="es-ES" sz="1400" noProof="0">
                <a:latin typeface="Fira Sans" panose="020B0503050000020004" pitchFamily="34" charset="0"/>
              </a:rPr>
              <a:t> • </a:t>
            </a:r>
            <a:r>
              <a:rPr lang="es-ES" sz="1400" noProof="0" err="1">
                <a:latin typeface="Fira Sans" panose="020B0503050000020004" pitchFamily="34" charset="0"/>
              </a:rPr>
              <a:t>Pet-friendly</a:t>
            </a:r>
            <a:r>
              <a:rPr lang="es-ES" sz="1400" noProof="0">
                <a:latin typeface="Fira Sans" panose="020B0503050000020004" pitchFamily="34" charset="0"/>
              </a:rPr>
              <a:t> </a:t>
            </a:r>
            <a:r>
              <a:rPr lang="es-ES" sz="1400" noProof="0" err="1">
                <a:latin typeface="Fira Sans" panose="020B0503050000020004" pitchFamily="34" charset="0"/>
              </a:rPr>
              <a:t>setup</a:t>
            </a:r>
            <a:r>
              <a:rPr lang="es-ES" sz="1400" noProof="0">
                <a:latin typeface="Fira Sans" panose="020B0503050000020004" pitchFamily="34" charset="0"/>
              </a:rPr>
              <a:t> • </a:t>
            </a:r>
            <a:r>
              <a:rPr lang="es-ES" sz="1400" noProof="0" err="1">
                <a:latin typeface="Fira Sans" panose="020B0503050000020004" pitchFamily="34" charset="0"/>
              </a:rPr>
              <a:t>Event</a:t>
            </a:r>
            <a:r>
              <a:rPr lang="es-ES" sz="1400" noProof="0">
                <a:latin typeface="Fira Sans" panose="020B0503050000020004" pitchFamily="34" charset="0"/>
              </a:rPr>
              <a:t> </a:t>
            </a:r>
            <a:r>
              <a:rPr lang="es-ES" sz="1400" noProof="0" err="1">
                <a:latin typeface="Fira Sans" panose="020B0503050000020004" pitchFamily="34" charset="0"/>
              </a:rPr>
              <a:t>reservation</a:t>
            </a:r>
            <a:r>
              <a:rPr lang="es-ES" sz="1400" noProof="0">
                <a:latin typeface="Fira Sans" panose="020B0503050000020004" pitchFamily="34" charset="0"/>
              </a:rPr>
              <a:t> </a:t>
            </a:r>
            <a:r>
              <a:rPr lang="es-ES" sz="1400" noProof="0" err="1">
                <a:latin typeface="Fira Sans" panose="020B0503050000020004" pitchFamily="34" charset="0"/>
              </a:rPr>
              <a:t>system</a:t>
            </a:r>
            <a:r>
              <a:rPr lang="es-ES" sz="1400" noProof="0">
                <a:latin typeface="Fira Sans" panose="020B0503050000020004" pitchFamily="34" charset="0"/>
              </a:rPr>
              <a:t> • </a:t>
            </a:r>
            <a:r>
              <a:rPr lang="es-ES" sz="1400" noProof="0" err="1">
                <a:latin typeface="Fira Sans" panose="020B0503050000020004" pitchFamily="34" charset="0"/>
              </a:rPr>
              <a:t>Menu</a:t>
            </a:r>
            <a:r>
              <a:rPr lang="es-ES" sz="1400" noProof="0">
                <a:latin typeface="Fira Sans" panose="020B0503050000020004" pitchFamily="34" charset="0"/>
              </a:rPr>
              <a:t> </a:t>
            </a:r>
            <a:r>
              <a:rPr lang="es-ES" sz="1400" noProof="0" err="1">
                <a:latin typeface="Fira Sans" panose="020B0503050000020004" pitchFamily="34" charset="0"/>
              </a:rPr>
              <a:t>storytelling</a:t>
            </a:r>
            <a:r>
              <a:rPr lang="es-ES" sz="1400" noProof="0">
                <a:latin typeface="Fira Sans" panose="020B0503050000020004" pitchFamily="34" charset="0"/>
              </a:rPr>
              <a:t> • </a:t>
            </a:r>
            <a:r>
              <a:rPr lang="es-ES" sz="1400" noProof="0" err="1">
                <a:latin typeface="Fira Sans" panose="020B0503050000020004" pitchFamily="34" charset="0"/>
              </a:rPr>
              <a:t>Weekly</a:t>
            </a:r>
            <a:r>
              <a:rPr lang="es-ES" sz="1400" noProof="0">
                <a:latin typeface="Fira Sans" panose="020B0503050000020004" pitchFamily="34" charset="0"/>
              </a:rPr>
              <a:t> </a:t>
            </a:r>
            <a:r>
              <a:rPr lang="es-ES" sz="1400" noProof="0" err="1">
                <a:latin typeface="Fira Sans" panose="020B0503050000020004" pitchFamily="34" charset="0"/>
              </a:rPr>
              <a:t>rotating</a:t>
            </a:r>
            <a:r>
              <a:rPr lang="es-ES" sz="1400" noProof="0">
                <a:latin typeface="Fira Sans" panose="020B0503050000020004" pitchFamily="34" charset="0"/>
              </a:rPr>
              <a:t> </a:t>
            </a:r>
            <a:r>
              <a:rPr lang="es-ES" sz="1400" noProof="0" err="1">
                <a:latin typeface="Fira Sans" panose="020B0503050000020004" pitchFamily="34" charset="0"/>
              </a:rPr>
              <a:t>specials</a:t>
            </a:r>
            <a:r>
              <a:rPr lang="es-ES" sz="1400" noProof="0">
                <a:latin typeface="Fira Sans" panose="020B0503050000020004" pitchFamily="34" charset="0"/>
              </a:rPr>
              <a:t> • </a:t>
            </a:r>
            <a:r>
              <a:rPr lang="es-ES" sz="1400" noProof="0" err="1">
                <a:latin typeface="Fira Sans" panose="020B0503050000020004" pitchFamily="34" charset="0"/>
              </a:rPr>
              <a:t>Nutritional</a:t>
            </a:r>
            <a:r>
              <a:rPr lang="es-ES" sz="1400" noProof="0">
                <a:latin typeface="Fira Sans" panose="020B0503050000020004" pitchFamily="34" charset="0"/>
              </a:rPr>
              <a:t> </a:t>
            </a:r>
            <a:r>
              <a:rPr lang="es-ES" sz="1400" noProof="0" err="1">
                <a:latin typeface="Fira Sans" panose="020B0503050000020004" pitchFamily="34" charset="0"/>
              </a:rPr>
              <a:t>info</a:t>
            </a:r>
            <a:r>
              <a:rPr lang="es-ES" sz="1400" noProof="0">
                <a:latin typeface="Fira Sans" panose="020B0503050000020004" pitchFamily="34" charset="0"/>
              </a:rPr>
              <a:t> </a:t>
            </a:r>
            <a:r>
              <a:rPr lang="es-ES" sz="1400" noProof="0" err="1">
                <a:latin typeface="Fira Sans" panose="020B0503050000020004" pitchFamily="34" charset="0"/>
              </a:rPr>
              <a:t>display</a:t>
            </a:r>
            <a:r>
              <a:rPr lang="es-ES" sz="1400" noProof="0">
                <a:latin typeface="Fira Sans" panose="020B0503050000020004" pitchFamily="34" charset="0"/>
              </a:rPr>
              <a:t> • </a:t>
            </a:r>
            <a:r>
              <a:rPr lang="es-ES" sz="1400" noProof="0" err="1">
                <a:latin typeface="Fira Sans" panose="020B0503050000020004" pitchFamily="34" charset="0"/>
              </a:rPr>
              <a:t>Branded</a:t>
            </a:r>
            <a:r>
              <a:rPr lang="es-ES" sz="1400" noProof="0">
                <a:latin typeface="Fira Sans" panose="020B0503050000020004" pitchFamily="34" charset="0"/>
              </a:rPr>
              <a:t> </a:t>
            </a:r>
            <a:r>
              <a:rPr lang="es-ES" sz="1400" noProof="0" err="1">
                <a:latin typeface="Fira Sans" panose="020B0503050000020004" pitchFamily="34" charset="0"/>
              </a:rPr>
              <a:t>napkins</a:t>
            </a:r>
            <a:r>
              <a:rPr lang="es-ES" sz="1400" noProof="0">
                <a:latin typeface="Fira Sans" panose="020B0503050000020004" pitchFamily="34" charset="0"/>
              </a:rPr>
              <a:t> / </a:t>
            </a:r>
            <a:r>
              <a:rPr lang="es-ES" sz="1400" noProof="0" err="1">
                <a:latin typeface="Fira Sans" panose="020B0503050000020004" pitchFamily="34" charset="0"/>
              </a:rPr>
              <a:t>packaging</a:t>
            </a:r>
            <a:r>
              <a:rPr lang="es-ES" sz="1400" noProof="0">
                <a:latin typeface="Fira Sans" panose="020B0503050000020004" pitchFamily="34" charset="0"/>
              </a:rPr>
              <a:t> • </a:t>
            </a:r>
            <a:r>
              <a:rPr lang="es-ES" sz="1400" noProof="0" err="1">
                <a:latin typeface="Fira Sans" panose="020B0503050000020004" pitchFamily="34" charset="0"/>
              </a:rPr>
              <a:t>Complex</a:t>
            </a:r>
            <a:r>
              <a:rPr lang="es-ES" sz="1400" noProof="0">
                <a:latin typeface="Fira Sans" panose="020B0503050000020004" pitchFamily="34" charset="0"/>
              </a:rPr>
              <a:t> </a:t>
            </a:r>
            <a:r>
              <a:rPr lang="es-ES" sz="1400" noProof="0" err="1">
                <a:latin typeface="Fira Sans" panose="020B0503050000020004" pitchFamily="34" charset="0"/>
              </a:rPr>
              <a:t>gamification</a:t>
            </a:r>
            <a:r>
              <a:rPr lang="es-ES" sz="1400" noProof="0">
                <a:latin typeface="Fira Sans" panose="020B0503050000020004" pitchFamily="34" charset="0"/>
              </a:rPr>
              <a:t> </a:t>
            </a:r>
            <a:r>
              <a:rPr lang="es-ES" sz="1400" noProof="0" err="1">
                <a:latin typeface="Fira Sans" panose="020B0503050000020004" pitchFamily="34" charset="0"/>
              </a:rPr>
              <a:t>features</a:t>
            </a:r>
            <a:r>
              <a:rPr lang="es-ES" sz="1400" noProof="0">
                <a:latin typeface="Fira Sans" panose="020B0503050000020004" pitchFamily="34" charset="0"/>
              </a:rPr>
              <a:t> • Full coworking / </a:t>
            </a:r>
            <a:r>
              <a:rPr lang="es-ES" sz="1400" noProof="0" err="1">
                <a:latin typeface="Fira Sans" panose="020B0503050000020004" pitchFamily="34" charset="0"/>
              </a:rPr>
              <a:t>hot-desk</a:t>
            </a:r>
            <a:r>
              <a:rPr lang="es-ES" sz="1400" noProof="0">
                <a:latin typeface="Fira Sans" panose="020B0503050000020004" pitchFamily="34" charset="0"/>
              </a:rPr>
              <a:t> </a:t>
            </a:r>
            <a:r>
              <a:rPr lang="es-ES" sz="1400" noProof="0" err="1">
                <a:latin typeface="Fira Sans" panose="020B0503050000020004" pitchFamily="34" charset="0"/>
              </a:rPr>
              <a:t>infrastructure</a:t>
            </a:r>
            <a:endParaRPr lang="es-ES" sz="1400" noProof="0"/>
          </a:p>
        </p:txBody>
      </p:sp>
      <p:grpSp>
        <p:nvGrpSpPr>
          <p:cNvPr id="21" name="Grupo 20">
            <a:extLst>
              <a:ext uri="{FF2B5EF4-FFF2-40B4-BE49-F238E27FC236}">
                <a16:creationId xmlns:a16="http://schemas.microsoft.com/office/drawing/2014/main" id="{F9749979-208B-3577-09B8-812A090DC7AF}"/>
              </a:ext>
            </a:extLst>
          </p:cNvPr>
          <p:cNvGrpSpPr/>
          <p:nvPr/>
        </p:nvGrpSpPr>
        <p:grpSpPr>
          <a:xfrm>
            <a:off x="81252" y="255401"/>
            <a:ext cx="2964402" cy="2860675"/>
            <a:chOff x="164104" y="395390"/>
            <a:chExt cx="2227199" cy="2600613"/>
          </a:xfrm>
        </p:grpSpPr>
        <p:grpSp>
          <p:nvGrpSpPr>
            <p:cNvPr id="17" name="Grupo 16">
              <a:extLst>
                <a:ext uri="{FF2B5EF4-FFF2-40B4-BE49-F238E27FC236}">
                  <a16:creationId xmlns:a16="http://schemas.microsoft.com/office/drawing/2014/main" id="{998383CB-859A-4C87-30FD-EDD3EC7142E6}"/>
                </a:ext>
              </a:extLst>
            </p:cNvPr>
            <p:cNvGrpSpPr/>
            <p:nvPr/>
          </p:nvGrpSpPr>
          <p:grpSpPr>
            <a:xfrm rot="5400000">
              <a:off x="-20281" y="672540"/>
              <a:ext cx="2600613" cy="2046314"/>
              <a:chOff x="-3378897" y="-42757"/>
              <a:chExt cx="10277963" cy="6900754"/>
            </a:xfrm>
            <a:solidFill>
              <a:srgbClr val="00A7C7"/>
            </a:solidFill>
          </p:grpSpPr>
          <p:sp>
            <p:nvSpPr>
              <p:cNvPr id="18" name="Círculo parcial 17">
                <a:extLst>
                  <a:ext uri="{FF2B5EF4-FFF2-40B4-BE49-F238E27FC236}">
                    <a16:creationId xmlns:a16="http://schemas.microsoft.com/office/drawing/2014/main" id="{FC9EFF4E-C9BE-F81D-FAFE-2AD9225DE9B4}"/>
                  </a:ext>
                </a:extLst>
              </p:cNvPr>
              <p:cNvSpPr/>
              <p:nvPr/>
            </p:nvSpPr>
            <p:spPr>
              <a:xfrm>
                <a:off x="41063" y="-3"/>
                <a:ext cx="6858003" cy="6858000"/>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9" name="Círculo parcial 18">
                <a:extLst>
                  <a:ext uri="{FF2B5EF4-FFF2-40B4-BE49-F238E27FC236}">
                    <a16:creationId xmlns:a16="http://schemas.microsoft.com/office/drawing/2014/main" id="{88040995-7231-99C2-7718-1E2E889C052F}"/>
                  </a:ext>
                </a:extLst>
              </p:cNvPr>
              <p:cNvSpPr/>
              <p:nvPr/>
            </p:nvSpPr>
            <p:spPr>
              <a:xfrm rot="10800000">
                <a:off x="-3378897" y="-42757"/>
                <a:ext cx="6857995" cy="6858004"/>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bg1"/>
                  </a:solidFill>
                </a:endParaRPr>
              </a:p>
            </p:txBody>
          </p:sp>
        </p:grpSp>
        <p:sp>
          <p:nvSpPr>
            <p:cNvPr id="20" name="CuadroTexto 19">
              <a:extLst>
                <a:ext uri="{FF2B5EF4-FFF2-40B4-BE49-F238E27FC236}">
                  <a16:creationId xmlns:a16="http://schemas.microsoft.com/office/drawing/2014/main" id="{1E3B4E60-D7C1-6876-E840-CC3D3871B1D6}"/>
                </a:ext>
              </a:extLst>
            </p:cNvPr>
            <p:cNvSpPr txBox="1"/>
            <p:nvPr/>
          </p:nvSpPr>
          <p:spPr>
            <a:xfrm>
              <a:off x="164104" y="1376531"/>
              <a:ext cx="2227199" cy="587573"/>
            </a:xfrm>
            <a:prstGeom prst="rect">
              <a:avLst/>
            </a:prstGeom>
            <a:noFill/>
          </p:spPr>
          <p:txBody>
            <a:bodyPr wrap="square" rtlCol="0">
              <a:spAutoFit/>
            </a:bodyPr>
            <a:lstStyle/>
            <a:p>
              <a:pPr algn="ctr"/>
              <a:r>
                <a:rPr lang="es-ES" b="1" noProof="0">
                  <a:solidFill>
                    <a:schemeClr val="bg1"/>
                  </a:solidFill>
                  <a:latin typeface="Bitter Black" pitchFamily="2" charset="0"/>
                </a:rPr>
                <a:t>Experiencia e </a:t>
              </a:r>
            </a:p>
            <a:p>
              <a:pPr algn="ctr"/>
              <a:r>
                <a:rPr lang="es-ES" b="1" noProof="0">
                  <a:solidFill>
                    <a:schemeClr val="bg1"/>
                  </a:solidFill>
                  <a:latin typeface="Bitter Black" pitchFamily="2" charset="0"/>
                </a:rPr>
                <a:t>innovación</a:t>
              </a:r>
            </a:p>
          </p:txBody>
        </p:sp>
      </p:grpSp>
      <p:sp>
        <p:nvSpPr>
          <p:cNvPr id="23" name="Rectángulo: esquinas redondeadas 22">
            <a:extLst>
              <a:ext uri="{FF2B5EF4-FFF2-40B4-BE49-F238E27FC236}">
                <a16:creationId xmlns:a16="http://schemas.microsoft.com/office/drawing/2014/main" id="{D2F0CAB6-9380-1FEC-8344-3A11D6106FFB}"/>
              </a:ext>
            </a:extLst>
          </p:cNvPr>
          <p:cNvSpPr/>
          <p:nvPr/>
        </p:nvSpPr>
        <p:spPr>
          <a:xfrm>
            <a:off x="4598975" y="1627603"/>
            <a:ext cx="2816533" cy="5070596"/>
          </a:xfrm>
          <a:prstGeom prst="roundRect">
            <a:avLst>
              <a:gd name="adj" fmla="val 12978"/>
            </a:avLst>
          </a:prstGeom>
          <a:solidFill>
            <a:srgbClr val="005782"/>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noProof="0">
                <a:latin typeface="Fira Sans" panose="020B0503050000020004" pitchFamily="34" charset="0"/>
              </a:rPr>
              <a:t>Mobile app tracking + </a:t>
            </a:r>
            <a:r>
              <a:rPr lang="es-ES" sz="1400" noProof="0" err="1">
                <a:latin typeface="Fira Sans" panose="020B0503050000020004" pitchFamily="34" charset="0"/>
              </a:rPr>
              <a:t>pre-order</a:t>
            </a:r>
            <a:r>
              <a:rPr lang="es-ES" sz="1400" noProof="0">
                <a:latin typeface="Fira Sans" panose="020B0503050000020004" pitchFamily="34" charset="0"/>
              </a:rPr>
              <a:t> (MVP) • QR </a:t>
            </a:r>
            <a:r>
              <a:rPr lang="es-ES" sz="1400" noProof="0" err="1">
                <a:latin typeface="Fira Sans" panose="020B0503050000020004" pitchFamily="34" charset="0"/>
              </a:rPr>
              <a:t>code</a:t>
            </a:r>
            <a:r>
              <a:rPr lang="es-ES" sz="1400" noProof="0">
                <a:latin typeface="Fira Sans" panose="020B0503050000020004" pitchFamily="34" charset="0"/>
              </a:rPr>
              <a:t> </a:t>
            </a:r>
            <a:r>
              <a:rPr lang="es-ES" sz="1400" noProof="0" err="1">
                <a:latin typeface="Fira Sans" panose="020B0503050000020004" pitchFamily="34" charset="0"/>
              </a:rPr>
              <a:t>walk</a:t>
            </a:r>
            <a:r>
              <a:rPr lang="es-ES" sz="1400" noProof="0">
                <a:latin typeface="Fira Sans" panose="020B0503050000020004" pitchFamily="34" charset="0"/>
              </a:rPr>
              <a:t>-up </a:t>
            </a:r>
            <a:r>
              <a:rPr lang="es-ES" sz="1400" noProof="0" err="1">
                <a:latin typeface="Fira Sans" panose="020B0503050000020004" pitchFamily="34" charset="0"/>
              </a:rPr>
              <a:t>ordering</a:t>
            </a:r>
            <a:r>
              <a:rPr lang="es-ES" sz="1400" noProof="0">
                <a:latin typeface="Fira Sans" panose="020B0503050000020004" pitchFamily="34" charset="0"/>
              </a:rPr>
              <a:t> • Full iOS + Android app • </a:t>
            </a:r>
            <a:r>
              <a:rPr lang="es-ES" sz="1400" noProof="0" err="1">
                <a:latin typeface="Fira Sans" panose="020B0503050000020004" pitchFamily="34" charset="0"/>
              </a:rPr>
              <a:t>Push</a:t>
            </a:r>
            <a:r>
              <a:rPr lang="es-ES" sz="1400" noProof="0">
                <a:latin typeface="Fira Sans" panose="020B0503050000020004" pitchFamily="34" charset="0"/>
              </a:rPr>
              <a:t> </a:t>
            </a:r>
            <a:r>
              <a:rPr lang="es-ES" sz="1400" noProof="0" err="1">
                <a:latin typeface="Fira Sans" panose="020B0503050000020004" pitchFamily="34" charset="0"/>
              </a:rPr>
              <a:t>notifications</a:t>
            </a:r>
            <a:r>
              <a:rPr lang="es-ES" sz="1400" noProof="0">
                <a:latin typeface="Fira Sans" panose="020B0503050000020004" pitchFamily="34" charset="0"/>
              </a:rPr>
              <a:t> </a:t>
            </a:r>
            <a:r>
              <a:rPr lang="es-ES" sz="1400" noProof="0" err="1">
                <a:latin typeface="Fira Sans" panose="020B0503050000020004" pitchFamily="34" charset="0"/>
              </a:rPr>
              <a:t>when</a:t>
            </a:r>
            <a:r>
              <a:rPr lang="es-ES" sz="1400" noProof="0">
                <a:latin typeface="Fira Sans" panose="020B0503050000020004" pitchFamily="34" charset="0"/>
              </a:rPr>
              <a:t> </a:t>
            </a:r>
            <a:r>
              <a:rPr lang="es-ES" sz="1400" noProof="0" err="1">
                <a:latin typeface="Fira Sans" panose="020B0503050000020004" pitchFamily="34" charset="0"/>
              </a:rPr>
              <a:t>truck</a:t>
            </a:r>
            <a:r>
              <a:rPr lang="es-ES" sz="1400" noProof="0">
                <a:latin typeface="Fira Sans" panose="020B0503050000020004" pitchFamily="34" charset="0"/>
              </a:rPr>
              <a:t> </a:t>
            </a:r>
            <a:r>
              <a:rPr lang="es-ES" sz="1400" noProof="0" err="1">
                <a:latin typeface="Fira Sans" panose="020B0503050000020004" pitchFamily="34" charset="0"/>
              </a:rPr>
              <a:t>is</a:t>
            </a:r>
            <a:r>
              <a:rPr lang="es-ES" sz="1400" noProof="0">
                <a:latin typeface="Fira Sans" panose="020B0503050000020004" pitchFamily="34" charset="0"/>
              </a:rPr>
              <a:t> </a:t>
            </a:r>
            <a:r>
              <a:rPr lang="es-ES" sz="1400" noProof="0" err="1">
                <a:latin typeface="Fira Sans" panose="020B0503050000020004" pitchFamily="34" charset="0"/>
              </a:rPr>
              <a:t>nearby</a:t>
            </a:r>
            <a:r>
              <a:rPr lang="es-ES" sz="1400" noProof="0">
                <a:latin typeface="Fira Sans" panose="020B0503050000020004" pitchFamily="34" charset="0"/>
              </a:rPr>
              <a:t> • </a:t>
            </a:r>
            <a:r>
              <a:rPr lang="es-ES" sz="1400" noProof="0" err="1">
                <a:latin typeface="Fira Sans" panose="020B0503050000020004" pitchFamily="34" charset="0"/>
              </a:rPr>
              <a:t>Order</a:t>
            </a:r>
            <a:r>
              <a:rPr lang="es-ES" sz="1400" noProof="0">
                <a:latin typeface="Fira Sans" panose="020B0503050000020004" pitchFamily="34" charset="0"/>
              </a:rPr>
              <a:t> </a:t>
            </a:r>
            <a:r>
              <a:rPr lang="es-ES" sz="1400" noProof="0" err="1">
                <a:latin typeface="Fira Sans" panose="020B0503050000020004" pitchFamily="34" charset="0"/>
              </a:rPr>
              <a:t>history</a:t>
            </a:r>
            <a:r>
              <a:rPr lang="es-ES" sz="1400" noProof="0">
                <a:latin typeface="Fira Sans" panose="020B0503050000020004" pitchFamily="34" charset="0"/>
              </a:rPr>
              <a:t> &amp; </a:t>
            </a:r>
            <a:r>
              <a:rPr lang="es-ES" sz="1400" noProof="0" err="1">
                <a:latin typeface="Fira Sans" panose="020B0503050000020004" pitchFamily="34" charset="0"/>
              </a:rPr>
              <a:t>quick</a:t>
            </a:r>
            <a:r>
              <a:rPr lang="es-ES" sz="1400" noProof="0">
                <a:latin typeface="Fira Sans" panose="020B0503050000020004" pitchFamily="34" charset="0"/>
              </a:rPr>
              <a:t> </a:t>
            </a:r>
            <a:r>
              <a:rPr lang="es-ES" sz="1400" noProof="0" err="1">
                <a:latin typeface="Fira Sans" panose="020B0503050000020004" pitchFamily="34" charset="0"/>
              </a:rPr>
              <a:t>reorder</a:t>
            </a:r>
            <a:r>
              <a:rPr lang="es-ES" sz="1400" noProof="0">
                <a:latin typeface="Fira Sans" panose="020B0503050000020004" pitchFamily="34" charset="0"/>
              </a:rPr>
              <a:t> • </a:t>
            </a:r>
            <a:r>
              <a:rPr lang="es-ES" sz="1400" noProof="0" err="1">
                <a:latin typeface="Fira Sans" panose="020B0503050000020004" pitchFamily="34" charset="0"/>
              </a:rPr>
              <a:t>Customer</a:t>
            </a:r>
            <a:r>
              <a:rPr lang="es-ES" sz="1400" noProof="0">
                <a:latin typeface="Fira Sans" panose="020B0503050000020004" pitchFamily="34" charset="0"/>
              </a:rPr>
              <a:t> </a:t>
            </a:r>
            <a:r>
              <a:rPr lang="es-ES" sz="1400" noProof="0" err="1">
                <a:latin typeface="Fira Sans" panose="020B0503050000020004" pitchFamily="34" charset="0"/>
              </a:rPr>
              <a:t>feedback</a:t>
            </a:r>
            <a:r>
              <a:rPr lang="es-ES" sz="1400" noProof="0">
                <a:latin typeface="Fira Sans" panose="020B0503050000020004" pitchFamily="34" charset="0"/>
              </a:rPr>
              <a:t> / </a:t>
            </a:r>
            <a:r>
              <a:rPr lang="es-ES" sz="1400" noProof="0" err="1">
                <a:latin typeface="Fira Sans" panose="020B0503050000020004" pitchFamily="34" charset="0"/>
              </a:rPr>
              <a:t>in-app</a:t>
            </a:r>
            <a:r>
              <a:rPr lang="es-ES" sz="1400" noProof="0">
                <a:latin typeface="Fira Sans" panose="020B0503050000020004" pitchFamily="34" charset="0"/>
              </a:rPr>
              <a:t> rating • AR </a:t>
            </a:r>
            <a:r>
              <a:rPr lang="es-ES" sz="1400" noProof="0" err="1">
                <a:latin typeface="Fira Sans" panose="020B0503050000020004" pitchFamily="34" charset="0"/>
              </a:rPr>
              <a:t>menu</a:t>
            </a:r>
            <a:r>
              <a:rPr lang="es-ES" sz="1400" noProof="0">
                <a:latin typeface="Fira Sans" panose="020B0503050000020004" pitchFamily="34" charset="0"/>
              </a:rPr>
              <a:t> </a:t>
            </a:r>
            <a:r>
              <a:rPr lang="es-ES" sz="1400" noProof="0" err="1">
                <a:latin typeface="Fira Sans" panose="020B0503050000020004" pitchFamily="34" charset="0"/>
              </a:rPr>
              <a:t>visualization</a:t>
            </a:r>
            <a:r>
              <a:rPr lang="es-ES" sz="1400" noProof="0">
                <a:latin typeface="Fira Sans" panose="020B0503050000020004" pitchFamily="34" charset="0"/>
              </a:rPr>
              <a:t> • </a:t>
            </a:r>
            <a:r>
              <a:rPr lang="es-ES" sz="1400" noProof="0" err="1">
                <a:latin typeface="Fira Sans" panose="020B0503050000020004" pitchFamily="34" charset="0"/>
              </a:rPr>
              <a:t>Multi-truck</a:t>
            </a:r>
            <a:r>
              <a:rPr lang="es-ES" sz="1400" noProof="0">
                <a:latin typeface="Fira Sans" panose="020B0503050000020004" pitchFamily="34" charset="0"/>
              </a:rPr>
              <a:t> </a:t>
            </a:r>
            <a:r>
              <a:rPr lang="es-ES" sz="1400" noProof="0" err="1">
                <a:latin typeface="Fira Sans" panose="020B0503050000020004" pitchFamily="34" charset="0"/>
              </a:rPr>
              <a:t>dispatch</a:t>
            </a:r>
            <a:r>
              <a:rPr lang="es-ES" sz="1400" noProof="0">
                <a:latin typeface="Fira Sans" panose="020B0503050000020004" pitchFamily="34" charset="0"/>
              </a:rPr>
              <a:t> </a:t>
            </a:r>
            <a:r>
              <a:rPr lang="es-ES" sz="1400" noProof="0" err="1">
                <a:latin typeface="Fira Sans" panose="020B0503050000020004" pitchFamily="34" charset="0"/>
              </a:rPr>
              <a:t>system</a:t>
            </a:r>
            <a:r>
              <a:rPr lang="es-ES" sz="1400" noProof="0">
                <a:latin typeface="Fira Sans" panose="020B0503050000020004" pitchFamily="34" charset="0"/>
              </a:rPr>
              <a:t> • AI-</a:t>
            </a:r>
            <a:r>
              <a:rPr lang="es-ES" sz="1400" noProof="0" err="1">
                <a:latin typeface="Fira Sans" panose="020B0503050000020004" pitchFamily="34" charset="0"/>
              </a:rPr>
              <a:t>powered</a:t>
            </a:r>
            <a:r>
              <a:rPr lang="es-ES" sz="1400" noProof="0">
                <a:latin typeface="Fira Sans" panose="020B0503050000020004" pitchFamily="34" charset="0"/>
              </a:rPr>
              <a:t> </a:t>
            </a:r>
            <a:r>
              <a:rPr lang="es-ES" sz="1400" noProof="0" err="1">
                <a:latin typeface="Fira Sans" panose="020B0503050000020004" pitchFamily="34" charset="0"/>
              </a:rPr>
              <a:t>menu</a:t>
            </a:r>
            <a:r>
              <a:rPr lang="es-ES" sz="1400" noProof="0">
                <a:latin typeface="Fira Sans" panose="020B0503050000020004" pitchFamily="34" charset="0"/>
              </a:rPr>
              <a:t> </a:t>
            </a:r>
            <a:r>
              <a:rPr lang="es-ES" sz="1400" noProof="0" err="1">
                <a:latin typeface="Fira Sans" panose="020B0503050000020004" pitchFamily="34" charset="0"/>
              </a:rPr>
              <a:t>recommendations</a:t>
            </a:r>
            <a:endParaRPr lang="es-ES" sz="1400" noProof="0"/>
          </a:p>
        </p:txBody>
      </p:sp>
      <p:grpSp>
        <p:nvGrpSpPr>
          <p:cNvPr id="24" name="Grupo 23">
            <a:extLst>
              <a:ext uri="{FF2B5EF4-FFF2-40B4-BE49-F238E27FC236}">
                <a16:creationId xmlns:a16="http://schemas.microsoft.com/office/drawing/2014/main" id="{8C34033B-F920-3B54-2D35-FEDBBF7F0DF0}"/>
              </a:ext>
            </a:extLst>
          </p:cNvPr>
          <p:cNvGrpSpPr/>
          <p:nvPr/>
        </p:nvGrpSpPr>
        <p:grpSpPr>
          <a:xfrm>
            <a:off x="3764938" y="255405"/>
            <a:ext cx="2964402" cy="2860667"/>
            <a:chOff x="192380" y="395393"/>
            <a:chExt cx="2227199" cy="2600606"/>
          </a:xfrm>
        </p:grpSpPr>
        <p:grpSp>
          <p:nvGrpSpPr>
            <p:cNvPr id="25" name="Grupo 24">
              <a:extLst>
                <a:ext uri="{FF2B5EF4-FFF2-40B4-BE49-F238E27FC236}">
                  <a16:creationId xmlns:a16="http://schemas.microsoft.com/office/drawing/2014/main" id="{C26E90C4-8DF3-1EEA-8165-183816EC15D2}"/>
                </a:ext>
              </a:extLst>
            </p:cNvPr>
            <p:cNvGrpSpPr/>
            <p:nvPr/>
          </p:nvGrpSpPr>
          <p:grpSpPr>
            <a:xfrm rot="5400000">
              <a:off x="-20277" y="672539"/>
              <a:ext cx="2600606" cy="2046313"/>
              <a:chOff x="-3378897" y="-42757"/>
              <a:chExt cx="10277939" cy="6900751"/>
            </a:xfrm>
            <a:solidFill>
              <a:srgbClr val="00A7C7"/>
            </a:solidFill>
          </p:grpSpPr>
          <p:sp>
            <p:nvSpPr>
              <p:cNvPr id="27" name="Círculo parcial 26">
                <a:extLst>
                  <a:ext uri="{FF2B5EF4-FFF2-40B4-BE49-F238E27FC236}">
                    <a16:creationId xmlns:a16="http://schemas.microsoft.com/office/drawing/2014/main" id="{A0CBE6F7-6AD3-6867-BAE6-42FE4334A003}"/>
                  </a:ext>
                </a:extLst>
              </p:cNvPr>
              <p:cNvSpPr/>
              <p:nvPr/>
            </p:nvSpPr>
            <p:spPr>
              <a:xfrm>
                <a:off x="41038" y="-3"/>
                <a:ext cx="6858004" cy="6857997"/>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8" name="Círculo parcial 27">
                <a:extLst>
                  <a:ext uri="{FF2B5EF4-FFF2-40B4-BE49-F238E27FC236}">
                    <a16:creationId xmlns:a16="http://schemas.microsoft.com/office/drawing/2014/main" id="{E5CEBA01-638F-A60A-BE02-23419164CF72}"/>
                  </a:ext>
                </a:extLst>
              </p:cNvPr>
              <p:cNvSpPr/>
              <p:nvPr/>
            </p:nvSpPr>
            <p:spPr>
              <a:xfrm rot="10800000">
                <a:off x="-3378897" y="-42757"/>
                <a:ext cx="6857995" cy="6858004"/>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srgbClr val="9BDCCC"/>
                  </a:solidFill>
                </a:endParaRPr>
              </a:p>
            </p:txBody>
          </p:sp>
        </p:grpSp>
        <p:sp>
          <p:nvSpPr>
            <p:cNvPr id="26" name="CuadroTexto 25">
              <a:extLst>
                <a:ext uri="{FF2B5EF4-FFF2-40B4-BE49-F238E27FC236}">
                  <a16:creationId xmlns:a16="http://schemas.microsoft.com/office/drawing/2014/main" id="{107CCDD4-4F7E-0999-2D52-12FBE0A82D60}"/>
                </a:ext>
              </a:extLst>
            </p:cNvPr>
            <p:cNvSpPr txBox="1"/>
            <p:nvPr/>
          </p:nvSpPr>
          <p:spPr>
            <a:xfrm>
              <a:off x="192380" y="1403361"/>
              <a:ext cx="2227199" cy="587574"/>
            </a:xfrm>
            <a:prstGeom prst="rect">
              <a:avLst/>
            </a:prstGeom>
            <a:noFill/>
          </p:spPr>
          <p:txBody>
            <a:bodyPr wrap="square" rtlCol="0">
              <a:spAutoFit/>
            </a:bodyPr>
            <a:lstStyle/>
            <a:p>
              <a:pPr algn="ctr"/>
              <a:r>
                <a:rPr lang="es-ES" b="1" noProof="0">
                  <a:solidFill>
                    <a:schemeClr val="bg1"/>
                  </a:solidFill>
                  <a:latin typeface="Bitter Black" pitchFamily="2" charset="0"/>
                </a:rPr>
                <a:t>Canales digitales </a:t>
              </a:r>
            </a:p>
            <a:p>
              <a:pPr algn="ctr"/>
              <a:r>
                <a:rPr lang="es-ES" b="1" noProof="0">
                  <a:solidFill>
                    <a:schemeClr val="bg1"/>
                  </a:solidFill>
                  <a:latin typeface="Bitter Black" pitchFamily="2" charset="0"/>
                </a:rPr>
                <a:t>y omnicanalidad</a:t>
              </a:r>
            </a:p>
          </p:txBody>
        </p:sp>
      </p:grpSp>
      <p:sp>
        <p:nvSpPr>
          <p:cNvPr id="30" name="Rectángulo: esquinas redondeadas 29">
            <a:extLst>
              <a:ext uri="{FF2B5EF4-FFF2-40B4-BE49-F238E27FC236}">
                <a16:creationId xmlns:a16="http://schemas.microsoft.com/office/drawing/2014/main" id="{18D477DF-8E31-A844-84F2-29CC8178B262}"/>
              </a:ext>
            </a:extLst>
          </p:cNvPr>
          <p:cNvSpPr/>
          <p:nvPr/>
        </p:nvSpPr>
        <p:spPr>
          <a:xfrm>
            <a:off x="8249546" y="1505834"/>
            <a:ext cx="2816533" cy="5152283"/>
          </a:xfrm>
          <a:prstGeom prst="roundRect">
            <a:avLst>
              <a:gd name="adj" fmla="val 12978"/>
            </a:avLst>
          </a:prstGeom>
          <a:solidFill>
            <a:srgbClr val="005782"/>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noProof="0" err="1">
                <a:latin typeface="Fira Sans" panose="020B0503050000020004" pitchFamily="34" charset="0"/>
              </a:rPr>
              <a:t>Strong</a:t>
            </a:r>
            <a:r>
              <a:rPr lang="es-ES" sz="1400" noProof="0">
                <a:latin typeface="Fira Sans" panose="020B0503050000020004" pitchFamily="34" charset="0"/>
              </a:rPr>
              <a:t> visual branding • Instagram/social </a:t>
            </a:r>
            <a:r>
              <a:rPr lang="es-ES" sz="1400" noProof="0" err="1">
                <a:latin typeface="Fira Sans" panose="020B0503050000020004" pitchFamily="34" charset="0"/>
              </a:rPr>
              <a:t>launch</a:t>
            </a:r>
            <a:r>
              <a:rPr lang="es-ES" sz="1400" noProof="0">
                <a:latin typeface="Fira Sans" panose="020B0503050000020004" pitchFamily="34" charset="0"/>
              </a:rPr>
              <a:t> </a:t>
            </a:r>
            <a:r>
              <a:rPr lang="es-ES" sz="1400" noProof="0" err="1">
                <a:latin typeface="Fira Sans" panose="020B0503050000020004" pitchFamily="34" charset="0"/>
              </a:rPr>
              <a:t>campaign</a:t>
            </a:r>
            <a:r>
              <a:rPr lang="es-ES" sz="1400" noProof="0">
                <a:latin typeface="Fira Sans" panose="020B0503050000020004" pitchFamily="34" charset="0"/>
              </a:rPr>
              <a:t> • Local </a:t>
            </a:r>
            <a:r>
              <a:rPr lang="es-ES" sz="1400" noProof="0" err="1">
                <a:latin typeface="Fira Sans" panose="020B0503050000020004" pitchFamily="34" charset="0"/>
              </a:rPr>
              <a:t>influencer</a:t>
            </a:r>
            <a:r>
              <a:rPr lang="es-ES" sz="1400" noProof="0">
                <a:latin typeface="Fira Sans" panose="020B0503050000020004" pitchFamily="34" charset="0"/>
              </a:rPr>
              <a:t> </a:t>
            </a:r>
            <a:r>
              <a:rPr lang="es-ES" sz="1400" noProof="0" err="1">
                <a:latin typeface="Fira Sans" panose="020B0503050000020004" pitchFamily="34" charset="0"/>
              </a:rPr>
              <a:t>collaboration</a:t>
            </a:r>
            <a:r>
              <a:rPr lang="es-ES" sz="1400" noProof="0">
                <a:latin typeface="Fira Sans" panose="020B0503050000020004" pitchFamily="34" charset="0"/>
              </a:rPr>
              <a:t> • Fitness </a:t>
            </a:r>
            <a:r>
              <a:rPr lang="es-ES" sz="1400" noProof="0" err="1">
                <a:latin typeface="Fira Sans" panose="020B0503050000020004" pitchFamily="34" charset="0"/>
              </a:rPr>
              <a:t>influencer</a:t>
            </a:r>
            <a:r>
              <a:rPr lang="es-ES" sz="1400" noProof="0">
                <a:latin typeface="Fira Sans" panose="020B0503050000020004" pitchFamily="34" charset="0"/>
              </a:rPr>
              <a:t>/</a:t>
            </a:r>
            <a:r>
              <a:rPr lang="es-ES" sz="1400" noProof="0" err="1">
                <a:latin typeface="Fira Sans" panose="020B0503050000020004" pitchFamily="34" charset="0"/>
              </a:rPr>
              <a:t>athlete</a:t>
            </a:r>
            <a:r>
              <a:rPr lang="es-ES" sz="1400" noProof="0">
                <a:latin typeface="Fira Sans" panose="020B0503050000020004" pitchFamily="34" charset="0"/>
              </a:rPr>
              <a:t> </a:t>
            </a:r>
            <a:r>
              <a:rPr lang="es-ES" sz="1400" noProof="0" err="1">
                <a:latin typeface="Fira Sans" panose="020B0503050000020004" pitchFamily="34" charset="0"/>
              </a:rPr>
              <a:t>partnership</a:t>
            </a:r>
            <a:r>
              <a:rPr lang="es-ES" sz="1400" noProof="0">
                <a:latin typeface="Fira Sans" panose="020B0503050000020004" pitchFamily="34" charset="0"/>
              </a:rPr>
              <a:t> • </a:t>
            </a:r>
            <a:r>
              <a:rPr lang="es-ES" sz="1400" noProof="0" err="1">
                <a:latin typeface="Fira Sans" panose="020B0503050000020004" pitchFamily="34" charset="0"/>
              </a:rPr>
              <a:t>University</a:t>
            </a:r>
            <a:r>
              <a:rPr lang="es-ES" sz="1400" noProof="0">
                <a:latin typeface="Fira Sans" panose="020B0503050000020004" pitchFamily="34" charset="0"/>
              </a:rPr>
              <a:t> campus exclusive </a:t>
            </a:r>
            <a:r>
              <a:rPr lang="es-ES" sz="1400" noProof="0" err="1">
                <a:latin typeface="Fira Sans" panose="020B0503050000020004" pitchFamily="34" charset="0"/>
              </a:rPr>
              <a:t>agreement</a:t>
            </a:r>
            <a:r>
              <a:rPr lang="es-ES" sz="1400" noProof="0">
                <a:latin typeface="Fira Sans" panose="020B0503050000020004" pitchFamily="34" charset="0"/>
              </a:rPr>
              <a:t> • Soccer </a:t>
            </a:r>
            <a:r>
              <a:rPr lang="es-ES" sz="1400" noProof="0" err="1">
                <a:latin typeface="Fira Sans" panose="020B0503050000020004" pitchFamily="34" charset="0"/>
              </a:rPr>
              <a:t>field</a:t>
            </a:r>
            <a:r>
              <a:rPr lang="es-ES" sz="1400" noProof="0">
                <a:latin typeface="Fira Sans" panose="020B0503050000020004" pitchFamily="34" charset="0"/>
              </a:rPr>
              <a:t>/</a:t>
            </a:r>
            <a:r>
              <a:rPr lang="es-ES" sz="1400" noProof="0" err="1">
                <a:latin typeface="Fira Sans" panose="020B0503050000020004" pitchFamily="34" charset="0"/>
              </a:rPr>
              <a:t>sports</a:t>
            </a:r>
            <a:r>
              <a:rPr lang="es-ES" sz="1400" noProof="0">
                <a:latin typeface="Fira Sans" panose="020B0503050000020004" pitchFamily="34" charset="0"/>
              </a:rPr>
              <a:t> </a:t>
            </a:r>
            <a:r>
              <a:rPr lang="es-ES" sz="1400" noProof="0" err="1">
                <a:latin typeface="Fira Sans" panose="020B0503050000020004" pitchFamily="34" charset="0"/>
              </a:rPr>
              <a:t>venue</a:t>
            </a:r>
            <a:r>
              <a:rPr lang="es-ES" sz="1400" noProof="0">
                <a:latin typeface="Fira Sans" panose="020B0503050000020004" pitchFamily="34" charset="0"/>
              </a:rPr>
              <a:t> </a:t>
            </a:r>
            <a:r>
              <a:rPr lang="es-ES" sz="1400" noProof="0" err="1">
                <a:latin typeface="Fira Sans" panose="020B0503050000020004" pitchFamily="34" charset="0"/>
              </a:rPr>
              <a:t>partnership</a:t>
            </a:r>
            <a:r>
              <a:rPr lang="es-ES" sz="1400" noProof="0">
                <a:latin typeface="Fira Sans" panose="020B0503050000020004" pitchFamily="34" charset="0"/>
              </a:rPr>
              <a:t> • ALSEA </a:t>
            </a:r>
            <a:r>
              <a:rPr lang="es-ES" sz="1400" noProof="0" err="1">
                <a:latin typeface="Fira Sans" panose="020B0503050000020004" pitchFamily="34" charset="0"/>
              </a:rPr>
              <a:t>loyalty</a:t>
            </a:r>
            <a:r>
              <a:rPr lang="es-ES" sz="1400" noProof="0">
                <a:latin typeface="Fira Sans" panose="020B0503050000020004" pitchFamily="34" charset="0"/>
              </a:rPr>
              <a:t> </a:t>
            </a:r>
            <a:r>
              <a:rPr lang="es-ES" sz="1400" noProof="0" err="1">
                <a:latin typeface="Fira Sans" panose="020B0503050000020004" pitchFamily="34" charset="0"/>
              </a:rPr>
              <a:t>points</a:t>
            </a:r>
            <a:r>
              <a:rPr lang="es-ES" sz="1400" noProof="0">
                <a:latin typeface="Fira Sans" panose="020B0503050000020004" pitchFamily="34" charset="0"/>
              </a:rPr>
              <a:t> </a:t>
            </a:r>
            <a:r>
              <a:rPr lang="es-ES" sz="1400" noProof="0" err="1">
                <a:latin typeface="Fira Sans" panose="020B0503050000020004" pitchFamily="34" charset="0"/>
              </a:rPr>
              <a:t>integration</a:t>
            </a:r>
            <a:r>
              <a:rPr lang="es-ES" sz="1400" noProof="0">
                <a:latin typeface="Fira Sans" panose="020B0503050000020004" pitchFamily="34" charset="0"/>
              </a:rPr>
              <a:t> • </a:t>
            </a:r>
            <a:r>
              <a:rPr lang="es-ES" sz="1400" noProof="0" err="1">
                <a:latin typeface="Fira Sans" panose="020B0503050000020004" pitchFamily="34" charset="0"/>
              </a:rPr>
              <a:t>Streaming</a:t>
            </a:r>
            <a:r>
              <a:rPr lang="es-ES" sz="1400" noProof="0">
                <a:latin typeface="Fira Sans" panose="020B0503050000020004" pitchFamily="34" charset="0"/>
              </a:rPr>
              <a:t>/Ibai-</a:t>
            </a:r>
            <a:r>
              <a:rPr lang="es-ES" sz="1400" noProof="0" err="1">
                <a:latin typeface="Fira Sans" panose="020B0503050000020004" pitchFamily="34" charset="0"/>
              </a:rPr>
              <a:t>style</a:t>
            </a:r>
            <a:r>
              <a:rPr lang="es-ES" sz="1400" noProof="0">
                <a:latin typeface="Fira Sans" panose="020B0503050000020004" pitchFamily="34" charset="0"/>
              </a:rPr>
              <a:t> </a:t>
            </a:r>
            <a:r>
              <a:rPr lang="es-ES" sz="1400" noProof="0" err="1">
                <a:latin typeface="Fira Sans" panose="020B0503050000020004" pitchFamily="34" charset="0"/>
              </a:rPr>
              <a:t>creator</a:t>
            </a:r>
            <a:r>
              <a:rPr lang="es-ES" sz="1400" noProof="0">
                <a:latin typeface="Fira Sans" panose="020B0503050000020004" pitchFamily="34" charset="0"/>
              </a:rPr>
              <a:t> </a:t>
            </a:r>
            <a:r>
              <a:rPr lang="es-ES" sz="1400" noProof="0" err="1">
                <a:latin typeface="Fira Sans" panose="020B0503050000020004" pitchFamily="34" charset="0"/>
              </a:rPr>
              <a:t>collaboration</a:t>
            </a:r>
            <a:r>
              <a:rPr lang="es-ES" sz="1400" noProof="0">
                <a:latin typeface="Fira Sans" panose="020B0503050000020004" pitchFamily="34" charset="0"/>
              </a:rPr>
              <a:t> • Basic </a:t>
            </a:r>
            <a:r>
              <a:rPr lang="es-ES" sz="1400" noProof="0" err="1">
                <a:latin typeface="Fira Sans" panose="020B0503050000020004" pitchFamily="34" charset="0"/>
              </a:rPr>
              <a:t>loyalty</a:t>
            </a:r>
            <a:r>
              <a:rPr lang="es-ES" sz="1400" noProof="0">
                <a:latin typeface="Fira Sans" panose="020B0503050000020004" pitchFamily="34" charset="0"/>
              </a:rPr>
              <a:t> </a:t>
            </a:r>
            <a:r>
              <a:rPr lang="es-ES" sz="1400" noProof="0" err="1">
                <a:latin typeface="Fira Sans" panose="020B0503050000020004" pitchFamily="34" charset="0"/>
              </a:rPr>
              <a:t>points</a:t>
            </a:r>
            <a:r>
              <a:rPr lang="es-ES" sz="1400" noProof="0">
                <a:latin typeface="Fira Sans" panose="020B0503050000020004" pitchFamily="34" charset="0"/>
              </a:rPr>
              <a:t> (</a:t>
            </a:r>
            <a:r>
              <a:rPr lang="es-ES" sz="1400" noProof="0" err="1">
                <a:latin typeface="Fira Sans" panose="020B0503050000020004" pitchFamily="34" charset="0"/>
              </a:rPr>
              <a:t>truck</a:t>
            </a:r>
            <a:r>
              <a:rPr lang="es-ES" sz="1400" noProof="0">
                <a:latin typeface="Fira Sans" panose="020B0503050000020004" pitchFamily="34" charset="0"/>
              </a:rPr>
              <a:t> </a:t>
            </a:r>
            <a:r>
              <a:rPr lang="es-ES" sz="1400" noProof="0" err="1">
                <a:latin typeface="Fira Sans" panose="020B0503050000020004" pitchFamily="34" charset="0"/>
              </a:rPr>
              <a:t>only</a:t>
            </a:r>
            <a:r>
              <a:rPr lang="es-ES" sz="1400" noProof="0">
                <a:latin typeface="Fira Sans" panose="020B0503050000020004" pitchFamily="34" charset="0"/>
              </a:rPr>
              <a:t>) • Cross-</a:t>
            </a:r>
            <a:r>
              <a:rPr lang="es-ES" sz="1400" noProof="0" err="1">
                <a:latin typeface="Fira Sans" panose="020B0503050000020004" pitchFamily="34" charset="0"/>
              </a:rPr>
              <a:t>promotion</a:t>
            </a:r>
            <a:r>
              <a:rPr lang="es-ES" sz="1400" noProof="0">
                <a:latin typeface="Fira Sans" panose="020B0503050000020004" pitchFamily="34" charset="0"/>
              </a:rPr>
              <a:t> at ALSEA restaurants • Email </a:t>
            </a:r>
            <a:r>
              <a:rPr lang="es-ES" sz="1400" noProof="0" err="1">
                <a:latin typeface="Fira Sans" panose="020B0503050000020004" pitchFamily="34" charset="0"/>
              </a:rPr>
              <a:t>newsletter</a:t>
            </a:r>
            <a:r>
              <a:rPr lang="es-ES" sz="1400" noProof="0">
                <a:latin typeface="Fira Sans" panose="020B0503050000020004" pitchFamily="34" charset="0"/>
              </a:rPr>
              <a:t> </a:t>
            </a:r>
            <a:r>
              <a:rPr lang="es-ES" sz="1400" noProof="0" err="1">
                <a:latin typeface="Fira Sans" panose="020B0503050000020004" pitchFamily="34" charset="0"/>
              </a:rPr>
              <a:t>signup</a:t>
            </a:r>
            <a:r>
              <a:rPr lang="es-ES" sz="1400" noProof="0">
                <a:latin typeface="Fira Sans" panose="020B0503050000020004" pitchFamily="34" charset="0"/>
              </a:rPr>
              <a:t> • Radio </a:t>
            </a:r>
            <a:r>
              <a:rPr lang="es-ES" sz="1400" noProof="0" err="1">
                <a:latin typeface="Fira Sans" panose="020B0503050000020004" pitchFamily="34" charset="0"/>
              </a:rPr>
              <a:t>advertising</a:t>
            </a:r>
            <a:r>
              <a:rPr lang="es-ES" sz="1400" noProof="0">
                <a:latin typeface="Fira Sans" panose="020B0503050000020004" pitchFamily="34" charset="0"/>
              </a:rPr>
              <a:t> </a:t>
            </a:r>
            <a:r>
              <a:rPr lang="es-ES" sz="1400" noProof="0" err="1">
                <a:latin typeface="Fira Sans" panose="020B0503050000020004" pitchFamily="34" charset="0"/>
              </a:rPr>
              <a:t>campaign</a:t>
            </a:r>
            <a:endParaRPr lang="es-ES" sz="1400" noProof="0"/>
          </a:p>
        </p:txBody>
      </p:sp>
      <p:grpSp>
        <p:nvGrpSpPr>
          <p:cNvPr id="31" name="Grupo 30">
            <a:extLst>
              <a:ext uri="{FF2B5EF4-FFF2-40B4-BE49-F238E27FC236}">
                <a16:creationId xmlns:a16="http://schemas.microsoft.com/office/drawing/2014/main" id="{3A7337DB-E73B-0AC9-648B-5224456244ED}"/>
              </a:ext>
            </a:extLst>
          </p:cNvPr>
          <p:cNvGrpSpPr/>
          <p:nvPr/>
        </p:nvGrpSpPr>
        <p:grpSpPr>
          <a:xfrm>
            <a:off x="7423238" y="183856"/>
            <a:ext cx="2964402" cy="2859722"/>
            <a:chOff x="172765" y="395389"/>
            <a:chExt cx="2227199" cy="2599747"/>
          </a:xfrm>
        </p:grpSpPr>
        <p:grpSp>
          <p:nvGrpSpPr>
            <p:cNvPr id="32" name="Grupo 31">
              <a:extLst>
                <a:ext uri="{FF2B5EF4-FFF2-40B4-BE49-F238E27FC236}">
                  <a16:creationId xmlns:a16="http://schemas.microsoft.com/office/drawing/2014/main" id="{95583493-77E4-2799-AA1F-6507FBD4AE8F}"/>
                </a:ext>
              </a:extLst>
            </p:cNvPr>
            <p:cNvGrpSpPr/>
            <p:nvPr/>
          </p:nvGrpSpPr>
          <p:grpSpPr>
            <a:xfrm rot="5400000">
              <a:off x="-19847" y="672105"/>
              <a:ext cx="2599747" cy="2046316"/>
              <a:chOff x="-3378897" y="-42757"/>
              <a:chExt cx="10274535" cy="6900757"/>
            </a:xfrm>
            <a:solidFill>
              <a:srgbClr val="00A7C7"/>
            </a:solidFill>
          </p:grpSpPr>
          <p:sp>
            <p:nvSpPr>
              <p:cNvPr id="34" name="Círculo parcial 33">
                <a:extLst>
                  <a:ext uri="{FF2B5EF4-FFF2-40B4-BE49-F238E27FC236}">
                    <a16:creationId xmlns:a16="http://schemas.microsoft.com/office/drawing/2014/main" id="{AE3A0D0D-8C98-9AA2-7B6E-C6B5F7F29741}"/>
                  </a:ext>
                </a:extLst>
              </p:cNvPr>
              <p:cNvSpPr/>
              <p:nvPr/>
            </p:nvSpPr>
            <p:spPr>
              <a:xfrm>
                <a:off x="37638" y="2"/>
                <a:ext cx="6858000" cy="6857998"/>
              </a:xfrm>
              <a:prstGeom prst="pie">
                <a:avLst>
                  <a:gd name="adj1" fmla="val 10796477"/>
                  <a:gd name="adj2" fmla="val 16200000"/>
                </a:avLst>
              </a:prstGeom>
              <a:solidFill>
                <a:srgbClr val="EF496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35" name="Círculo parcial 34">
                <a:extLst>
                  <a:ext uri="{FF2B5EF4-FFF2-40B4-BE49-F238E27FC236}">
                    <a16:creationId xmlns:a16="http://schemas.microsoft.com/office/drawing/2014/main" id="{5BB700B9-C13B-2B18-8081-1E6BE8B0EB0E}"/>
                  </a:ext>
                </a:extLst>
              </p:cNvPr>
              <p:cNvSpPr/>
              <p:nvPr/>
            </p:nvSpPr>
            <p:spPr>
              <a:xfrm rot="10800000">
                <a:off x="-3378897" y="-42757"/>
                <a:ext cx="6857995" cy="6858004"/>
              </a:xfrm>
              <a:prstGeom prst="pie">
                <a:avLst>
                  <a:gd name="adj1" fmla="val 10796477"/>
                  <a:gd name="adj2" fmla="val 16200000"/>
                </a:avLst>
              </a:prstGeom>
              <a:solidFill>
                <a:srgbClr val="EF496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33" name="CuadroTexto 32">
              <a:extLst>
                <a:ext uri="{FF2B5EF4-FFF2-40B4-BE49-F238E27FC236}">
                  <a16:creationId xmlns:a16="http://schemas.microsoft.com/office/drawing/2014/main" id="{5A320D9A-5EAA-8882-D09B-C65866FA2840}"/>
                </a:ext>
              </a:extLst>
            </p:cNvPr>
            <p:cNvSpPr txBox="1"/>
            <p:nvPr/>
          </p:nvSpPr>
          <p:spPr>
            <a:xfrm>
              <a:off x="172765" y="1354339"/>
              <a:ext cx="2227199" cy="587574"/>
            </a:xfrm>
            <a:prstGeom prst="rect">
              <a:avLst/>
            </a:prstGeom>
            <a:noFill/>
          </p:spPr>
          <p:txBody>
            <a:bodyPr wrap="square" rtlCol="0">
              <a:spAutoFit/>
            </a:bodyPr>
            <a:lstStyle/>
            <a:p>
              <a:pPr algn="ctr"/>
              <a:r>
                <a:rPr lang="es-ES" b="1" noProof="0">
                  <a:solidFill>
                    <a:schemeClr val="bg1"/>
                  </a:solidFill>
                  <a:latin typeface="Bitter Black" pitchFamily="2" charset="0"/>
                </a:rPr>
                <a:t>Marketing y </a:t>
              </a:r>
            </a:p>
            <a:p>
              <a:pPr algn="ctr"/>
              <a:r>
                <a:rPr lang="es-ES" b="1" noProof="0">
                  <a:solidFill>
                    <a:schemeClr val="bg1"/>
                  </a:solidFill>
                  <a:latin typeface="Bitter Black" pitchFamily="2" charset="0"/>
                </a:rPr>
                <a:t>fidelización</a:t>
              </a:r>
            </a:p>
          </p:txBody>
        </p:sp>
      </p:grpSp>
    </p:spTree>
    <p:extLst>
      <p:ext uri="{BB962C8B-B14F-4D97-AF65-F5344CB8AC3E}">
        <p14:creationId xmlns:p14="http://schemas.microsoft.com/office/powerpoint/2010/main" val="933688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50AC08-45E2-1E6C-C4BC-548CD52DE315}"/>
            </a:ext>
          </a:extLst>
        </p:cNvPr>
        <p:cNvGrpSpPr/>
        <p:nvPr/>
      </p:nvGrpSpPr>
      <p:grpSpPr>
        <a:xfrm>
          <a:off x="0" y="0"/>
          <a:ext cx="0" cy="0"/>
          <a:chOff x="0" y="0"/>
          <a:chExt cx="0" cy="0"/>
        </a:xfrm>
      </p:grpSpPr>
      <p:sp>
        <p:nvSpPr>
          <p:cNvPr id="30" name="Elipse 29">
            <a:extLst>
              <a:ext uri="{FF2B5EF4-FFF2-40B4-BE49-F238E27FC236}">
                <a16:creationId xmlns:a16="http://schemas.microsoft.com/office/drawing/2014/main" id="{2E7B16EB-3D31-E1BE-4B4B-B57441E0DA12}"/>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ítulo 1">
            <a:extLst>
              <a:ext uri="{FF2B5EF4-FFF2-40B4-BE49-F238E27FC236}">
                <a16:creationId xmlns:a16="http://schemas.microsoft.com/office/drawing/2014/main" id="{5374CFCA-A128-91A5-7C68-D2A6837054C0}"/>
              </a:ext>
            </a:extLst>
          </p:cNvPr>
          <p:cNvSpPr>
            <a:spLocks noGrp="1"/>
          </p:cNvSpPr>
          <p:nvPr>
            <p:ph type="title"/>
          </p:nvPr>
        </p:nvSpPr>
        <p:spPr/>
        <p:txBody>
          <a:bodyPr>
            <a:normAutofit fontScale="90000"/>
          </a:bodyPr>
          <a:lstStyle/>
          <a:p>
            <a:r>
              <a:rPr lang="es-ES" noProof="0">
                <a:solidFill>
                  <a:srgbClr val="005782"/>
                </a:solidFill>
                <a:latin typeface="Bitter Black"/>
              </a:rPr>
              <a:t> TOP – DOWN  (GLOBAL OVERVIEW)</a:t>
            </a:r>
            <a:endParaRPr lang="es-ES" noProof="0">
              <a:solidFill>
                <a:srgbClr val="005782"/>
              </a:solidFill>
            </a:endParaRPr>
          </a:p>
        </p:txBody>
      </p:sp>
      <p:sp>
        <p:nvSpPr>
          <p:cNvPr id="7" name="CuadroTexto 6">
            <a:extLst>
              <a:ext uri="{FF2B5EF4-FFF2-40B4-BE49-F238E27FC236}">
                <a16:creationId xmlns:a16="http://schemas.microsoft.com/office/drawing/2014/main" id="{2859D362-9CB6-EEC3-F031-7E9632469881}"/>
              </a:ext>
            </a:extLst>
          </p:cNvPr>
          <p:cNvSpPr txBox="1"/>
          <p:nvPr/>
        </p:nvSpPr>
        <p:spPr>
          <a:xfrm>
            <a:off x="313823" y="1007825"/>
            <a:ext cx="7259826"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ctr" rtl="0"/>
            <a:r>
              <a:rPr lang="es-ES" sz="2400" b="1" kern="1200" noProof="0">
                <a:solidFill>
                  <a:srgbClr val="005782"/>
                </a:solidFill>
                <a:latin typeface="Fira Sans" panose="020B0503050000020004" pitchFamily="34" charset="0"/>
              </a:rPr>
              <a:t>Hacia </a:t>
            </a:r>
            <a:r>
              <a:rPr lang="es-ES" sz="2800" b="1" kern="1200" noProof="0">
                <a:solidFill>
                  <a:srgbClr val="005782"/>
                </a:solidFill>
                <a:latin typeface="Fira Sans" panose="020B0503050000020004" pitchFamily="34" charset="0"/>
              </a:rPr>
              <a:t>203</a:t>
            </a:r>
            <a:r>
              <a:rPr lang="es-ES" sz="2400" b="1" kern="1200" noProof="0">
                <a:solidFill>
                  <a:srgbClr val="005782"/>
                </a:solidFill>
                <a:latin typeface="Fira Sans" panose="020B0503050000020004" pitchFamily="34" charset="0"/>
              </a:rPr>
              <a:t>    : </a:t>
            </a:r>
            <a:r>
              <a:rPr lang="es-ES" sz="1400" b="1" kern="1200" noProof="0">
                <a:solidFill>
                  <a:srgbClr val="005782"/>
                </a:solidFill>
                <a:latin typeface="Fira Sans" panose="020B0503050000020004" pitchFamily="34" charset="0"/>
              </a:rPr>
              <a:t>la sostenibilidad es oportunidad, innovación y propósito</a:t>
            </a:r>
            <a:r>
              <a:rPr lang="es-ES" sz="1600" b="1" kern="1200" noProof="0">
                <a:solidFill>
                  <a:srgbClr val="005782"/>
                </a:solidFill>
                <a:latin typeface="Fira Sans" panose="020B0503050000020004" pitchFamily="34" charset="0"/>
              </a:rPr>
              <a:t>.</a:t>
            </a:r>
          </a:p>
          <a:p>
            <a:pPr algn="ctr"/>
            <a:r>
              <a:rPr lang="es-ES" sz="1600" kern="1200" noProof="0">
                <a:solidFill>
                  <a:srgbClr val="005782"/>
                </a:solidFill>
                <a:latin typeface="Fira Sans" panose="020B0503050000020004" pitchFamily="34" charset="0"/>
              </a:rPr>
              <a:t>Integrar los ODS </a:t>
            </a:r>
            <a:r>
              <a:rPr lang="es-ES" sz="1600" noProof="0">
                <a:solidFill>
                  <a:srgbClr val="005782"/>
                </a:solidFill>
                <a:latin typeface="Fira Sans" panose="020B0503050000020004" pitchFamily="34" charset="0"/>
              </a:rPr>
              <a:t>(SDG) </a:t>
            </a:r>
            <a:r>
              <a:rPr lang="es-ES" sz="1600" kern="1200" noProof="0">
                <a:solidFill>
                  <a:srgbClr val="005782"/>
                </a:solidFill>
                <a:latin typeface="Fira Sans" panose="020B0503050000020004" pitchFamily="34" charset="0"/>
              </a:rPr>
              <a:t>es construir un modelo de negocio resiliente, competitivo y con impacto positivo.</a:t>
            </a:r>
            <a:endParaRPr lang="es-ES" sz="1600" kern="1200" noProof="0">
              <a:solidFill>
                <a:srgbClr val="005782"/>
              </a:solidFill>
              <a:latin typeface="Fira Sans" panose="020B0503050000020004" pitchFamily="34" charset="0"/>
              <a:ea typeface="Calibri"/>
              <a:cs typeface="Calibri"/>
            </a:endParaRPr>
          </a:p>
          <a:p>
            <a:pPr algn="ctr"/>
            <a:endParaRPr lang="es-ES" noProof="0">
              <a:solidFill>
                <a:srgbClr val="000000"/>
              </a:solidFill>
              <a:latin typeface="Fira Sans" panose="020B0503050000020004" pitchFamily="34" charset="0"/>
            </a:endParaRPr>
          </a:p>
        </p:txBody>
      </p:sp>
      <p:sp>
        <p:nvSpPr>
          <p:cNvPr id="13" name="CuadroTexto 12">
            <a:extLst>
              <a:ext uri="{FF2B5EF4-FFF2-40B4-BE49-F238E27FC236}">
                <a16:creationId xmlns:a16="http://schemas.microsoft.com/office/drawing/2014/main" id="{7D23C105-0535-DAEF-170C-FD82C4886ED9}"/>
              </a:ext>
            </a:extLst>
          </p:cNvPr>
          <p:cNvSpPr txBox="1"/>
          <p:nvPr/>
        </p:nvSpPr>
        <p:spPr>
          <a:xfrm>
            <a:off x="205780" y="5892184"/>
            <a:ext cx="62803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sz="3200" b="1">
                <a:solidFill>
                  <a:srgbClr val="901E8D"/>
                </a:solidFill>
              </a:defRPr>
            </a:pPr>
            <a:r>
              <a:rPr lang="es-ES" sz="1600" noProof="0">
                <a:latin typeface="Bitter Medium" pitchFamily="2" charset="0"/>
              </a:rPr>
              <a:t>💰 Finanzas sostenibles y gobernanza ESG</a:t>
            </a:r>
          </a:p>
        </p:txBody>
      </p:sp>
      <p:sp>
        <p:nvSpPr>
          <p:cNvPr id="4" name="CuadroTexto 3">
            <a:extLst>
              <a:ext uri="{FF2B5EF4-FFF2-40B4-BE49-F238E27FC236}">
                <a16:creationId xmlns:a16="http://schemas.microsoft.com/office/drawing/2014/main" id="{F762567F-DBA2-9317-1375-E63A60E4C9EF}"/>
              </a:ext>
            </a:extLst>
          </p:cNvPr>
          <p:cNvSpPr txBox="1"/>
          <p:nvPr/>
        </p:nvSpPr>
        <p:spPr>
          <a:xfrm>
            <a:off x="169791" y="3249084"/>
            <a:ext cx="6096000" cy="338554"/>
          </a:xfrm>
          <a:prstGeom prst="rect">
            <a:avLst/>
          </a:prstGeom>
          <a:noFill/>
        </p:spPr>
        <p:txBody>
          <a:bodyPr wrap="square" lIns="91440" tIns="45720" rIns="91440" bIns="45720" anchor="t">
            <a:spAutoFit/>
          </a:bodyPr>
          <a:lstStyle/>
          <a:p>
            <a:pPr>
              <a:defRPr sz="3200" b="1">
                <a:solidFill>
                  <a:srgbClr val="FFC200"/>
                </a:solidFill>
              </a:defRPr>
            </a:pPr>
            <a:r>
              <a:rPr lang="es-ES" sz="1600" noProof="0">
                <a:solidFill>
                  <a:srgbClr val="F25249"/>
                </a:solidFill>
                <a:latin typeface="Bitter Medium" pitchFamily="2" charset="0"/>
              </a:rPr>
              <a:t>⚡ Energías limpias y descarbonización</a:t>
            </a:r>
          </a:p>
        </p:txBody>
      </p:sp>
      <p:sp>
        <p:nvSpPr>
          <p:cNvPr id="6" name="CuadroTexto 5">
            <a:extLst>
              <a:ext uri="{FF2B5EF4-FFF2-40B4-BE49-F238E27FC236}">
                <a16:creationId xmlns:a16="http://schemas.microsoft.com/office/drawing/2014/main" id="{CB455B8E-5689-DDA5-7339-DFF7EDA1F64E}"/>
              </a:ext>
            </a:extLst>
          </p:cNvPr>
          <p:cNvSpPr txBox="1"/>
          <p:nvPr/>
        </p:nvSpPr>
        <p:spPr>
          <a:xfrm>
            <a:off x="169791" y="2333047"/>
            <a:ext cx="6096000" cy="338554"/>
          </a:xfrm>
          <a:prstGeom prst="rect">
            <a:avLst/>
          </a:prstGeom>
          <a:noFill/>
        </p:spPr>
        <p:txBody>
          <a:bodyPr wrap="square">
            <a:spAutoFit/>
          </a:bodyPr>
          <a:lstStyle/>
          <a:p>
            <a:pPr>
              <a:defRPr sz="3200" b="1">
                <a:solidFill>
                  <a:srgbClr val="43B02A"/>
                </a:solidFill>
              </a:defRPr>
            </a:pPr>
            <a:r>
              <a:rPr lang="es-ES" sz="1600" noProof="0">
                <a:solidFill>
                  <a:srgbClr val="447D46"/>
                </a:solidFill>
                <a:latin typeface="Bitter Medium" pitchFamily="2" charset="0"/>
              </a:rPr>
              <a:t>♻️ Economía circular y producción responsable</a:t>
            </a:r>
          </a:p>
        </p:txBody>
      </p:sp>
      <p:sp>
        <p:nvSpPr>
          <p:cNvPr id="11" name="CuadroTexto 10">
            <a:extLst>
              <a:ext uri="{FF2B5EF4-FFF2-40B4-BE49-F238E27FC236}">
                <a16:creationId xmlns:a16="http://schemas.microsoft.com/office/drawing/2014/main" id="{2659479F-0139-803C-A9DE-9A2E58EAB407}"/>
              </a:ext>
            </a:extLst>
          </p:cNvPr>
          <p:cNvSpPr txBox="1"/>
          <p:nvPr/>
        </p:nvSpPr>
        <p:spPr>
          <a:xfrm>
            <a:off x="169791" y="4166846"/>
            <a:ext cx="6096000" cy="338554"/>
          </a:xfrm>
          <a:prstGeom prst="rect">
            <a:avLst/>
          </a:prstGeom>
          <a:noFill/>
        </p:spPr>
        <p:txBody>
          <a:bodyPr wrap="square">
            <a:spAutoFit/>
          </a:bodyPr>
          <a:lstStyle/>
          <a:p>
            <a:pPr>
              <a:defRPr sz="3200" b="1">
                <a:solidFill>
                  <a:srgbClr val="009DE0"/>
                </a:solidFill>
              </a:defRPr>
            </a:pPr>
            <a:r>
              <a:rPr lang="es-ES" sz="1600" noProof="0">
                <a:solidFill>
                  <a:srgbClr val="1677AD"/>
                </a:solidFill>
                <a:latin typeface="Bitter Medium" pitchFamily="2" charset="0"/>
              </a:rPr>
              <a:t>💻 Digitalización, IA y nuevas tecnologías sostenibles</a:t>
            </a:r>
          </a:p>
        </p:txBody>
      </p:sp>
      <p:sp>
        <p:nvSpPr>
          <p:cNvPr id="16" name="CuadroTexto 15">
            <a:extLst>
              <a:ext uri="{FF2B5EF4-FFF2-40B4-BE49-F238E27FC236}">
                <a16:creationId xmlns:a16="http://schemas.microsoft.com/office/drawing/2014/main" id="{CC77A9BB-2146-0D96-690C-73248CCB9EB4}"/>
              </a:ext>
            </a:extLst>
          </p:cNvPr>
          <p:cNvSpPr txBox="1"/>
          <p:nvPr/>
        </p:nvSpPr>
        <p:spPr>
          <a:xfrm>
            <a:off x="188767" y="5042173"/>
            <a:ext cx="6691003" cy="338554"/>
          </a:xfrm>
          <a:prstGeom prst="rect">
            <a:avLst/>
          </a:prstGeom>
          <a:noFill/>
        </p:spPr>
        <p:txBody>
          <a:bodyPr wrap="square">
            <a:spAutoFit/>
          </a:bodyPr>
          <a:lstStyle/>
          <a:p>
            <a:pPr>
              <a:defRPr sz="3200" b="1">
                <a:solidFill>
                  <a:srgbClr val="E2001A"/>
                </a:solidFill>
              </a:defRPr>
            </a:pPr>
            <a:r>
              <a:rPr lang="es-ES" sz="1600" noProof="0">
                <a:solidFill>
                  <a:srgbClr val="FE3747"/>
                </a:solidFill>
                <a:latin typeface="Bitter Medium" pitchFamily="2" charset="0"/>
              </a:rPr>
              <a:t>👩‍🏫 Mercado Laboral y competencias verdes (“Green </a:t>
            </a:r>
            <a:r>
              <a:rPr lang="es-ES" sz="1600" noProof="0" err="1">
                <a:solidFill>
                  <a:srgbClr val="FE3747"/>
                </a:solidFill>
                <a:latin typeface="Bitter Medium" pitchFamily="2" charset="0"/>
              </a:rPr>
              <a:t>Skills</a:t>
            </a:r>
            <a:r>
              <a:rPr lang="es-ES" sz="1600" noProof="0">
                <a:solidFill>
                  <a:srgbClr val="FE3747"/>
                </a:solidFill>
                <a:latin typeface="Bitter Medium" pitchFamily="2" charset="0"/>
              </a:rPr>
              <a:t>”)</a:t>
            </a:r>
          </a:p>
        </p:txBody>
      </p:sp>
      <p:sp>
        <p:nvSpPr>
          <p:cNvPr id="18" name="CuadroTexto 17">
            <a:extLst>
              <a:ext uri="{FF2B5EF4-FFF2-40B4-BE49-F238E27FC236}">
                <a16:creationId xmlns:a16="http://schemas.microsoft.com/office/drawing/2014/main" id="{12AEF114-749D-CFFC-AAF2-1B37A4FBE407}"/>
              </a:ext>
            </a:extLst>
          </p:cNvPr>
          <p:cNvSpPr txBox="1"/>
          <p:nvPr/>
        </p:nvSpPr>
        <p:spPr>
          <a:xfrm>
            <a:off x="504825" y="2611979"/>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Impulsar una economía circular implica </a:t>
            </a:r>
            <a:r>
              <a:rPr lang="es-ES" sz="1200" b="1" noProof="0">
                <a:solidFill>
                  <a:srgbClr val="005782"/>
                </a:solidFill>
                <a:latin typeface="Fira Sans Light" panose="020B0403050000020004" pitchFamily="34" charset="0"/>
                <a:ea typeface="+mn-lt"/>
                <a:cs typeface="+mn-lt"/>
              </a:rPr>
              <a:t>revisar las cadenas de suministro</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reducir desperdicios</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apostar por materiales reciclables y envases sostenibles</a:t>
            </a:r>
            <a:r>
              <a:rPr lang="es-ES" sz="1200" noProof="0">
                <a:solidFill>
                  <a:srgbClr val="005782"/>
                </a:solidFill>
                <a:latin typeface="Fira Sans Light" panose="020B0403050000020004" pitchFamily="34" charset="0"/>
                <a:ea typeface="+mn-lt"/>
                <a:cs typeface="+mn-lt"/>
              </a:rPr>
              <a:t>, comunicando siempre la sostenibilidad de manera verificable.</a:t>
            </a:r>
            <a:endParaRPr lang="es-ES" sz="1200" noProof="0">
              <a:solidFill>
                <a:srgbClr val="005782"/>
              </a:solidFill>
              <a:latin typeface="Fira Sans Light" panose="020B0403050000020004" pitchFamily="34" charset="0"/>
            </a:endParaRPr>
          </a:p>
        </p:txBody>
      </p:sp>
      <p:sp>
        <p:nvSpPr>
          <p:cNvPr id="22" name="CuadroTexto 21">
            <a:extLst>
              <a:ext uri="{FF2B5EF4-FFF2-40B4-BE49-F238E27FC236}">
                <a16:creationId xmlns:a16="http://schemas.microsoft.com/office/drawing/2014/main" id="{3CE348D9-FFCF-AEDA-5277-98C5A69F0005}"/>
              </a:ext>
            </a:extLst>
          </p:cNvPr>
          <p:cNvSpPr txBox="1"/>
          <p:nvPr/>
        </p:nvSpPr>
        <p:spPr>
          <a:xfrm>
            <a:off x="504825" y="3537210"/>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El futuro pasa por </a:t>
            </a:r>
            <a:r>
              <a:rPr lang="es-ES" sz="1200" b="1" noProof="0">
                <a:solidFill>
                  <a:srgbClr val="005782"/>
                </a:solidFill>
                <a:latin typeface="Fira Sans Light" panose="020B0403050000020004" pitchFamily="34" charset="0"/>
                <a:ea typeface="+mn-lt"/>
                <a:cs typeface="+mn-lt"/>
              </a:rPr>
              <a:t>evaluar el consumo energético</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incorporar movilidad sostenible</a:t>
            </a:r>
            <a:r>
              <a:rPr lang="es-ES" sz="1200" noProof="0">
                <a:solidFill>
                  <a:srgbClr val="005782"/>
                </a:solidFill>
                <a:latin typeface="Fira Sans Light" panose="020B0403050000020004" pitchFamily="34" charset="0"/>
                <a:ea typeface="+mn-lt"/>
                <a:cs typeface="+mn-lt"/>
              </a:rPr>
              <a:t> e </a:t>
            </a:r>
            <a:r>
              <a:rPr lang="es-ES" sz="1200" b="1" noProof="0">
                <a:solidFill>
                  <a:srgbClr val="005782"/>
                </a:solidFill>
                <a:latin typeface="Fira Sans Light" panose="020B0403050000020004" pitchFamily="34" charset="0"/>
                <a:ea typeface="+mn-lt"/>
                <a:cs typeface="+mn-lt"/>
              </a:rPr>
              <a:t>invertir en tecnologías verdes</a:t>
            </a:r>
            <a:r>
              <a:rPr lang="es-ES" sz="1200" noProof="0">
                <a:solidFill>
                  <a:srgbClr val="005782"/>
                </a:solidFill>
                <a:latin typeface="Fira Sans Light" panose="020B0403050000020004" pitchFamily="34" charset="0"/>
                <a:ea typeface="+mn-lt"/>
                <a:cs typeface="+mn-lt"/>
              </a:rPr>
              <a:t> que permitan avanzar hacia una economía baja en carbono.</a:t>
            </a:r>
            <a:endParaRPr lang="es-ES" noProof="0">
              <a:solidFill>
                <a:srgbClr val="005782"/>
              </a:solidFill>
              <a:latin typeface="Fira Sans Light" panose="020B0403050000020004" pitchFamily="34" charset="0"/>
              <a:ea typeface="+mn-lt"/>
              <a:cs typeface="+mn-lt"/>
            </a:endParaRPr>
          </a:p>
        </p:txBody>
      </p:sp>
      <p:sp>
        <p:nvSpPr>
          <p:cNvPr id="24" name="CuadroTexto 23">
            <a:extLst>
              <a:ext uri="{FF2B5EF4-FFF2-40B4-BE49-F238E27FC236}">
                <a16:creationId xmlns:a16="http://schemas.microsoft.com/office/drawing/2014/main" id="{0F12352F-313A-9AEE-8691-F08C8656684E}"/>
              </a:ext>
            </a:extLst>
          </p:cNvPr>
          <p:cNvSpPr txBox="1"/>
          <p:nvPr/>
        </p:nvSpPr>
        <p:spPr>
          <a:xfrm>
            <a:off x="504825" y="4407243"/>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La sostenibilidad se potencia con la </a:t>
            </a:r>
            <a:r>
              <a:rPr lang="es-ES" sz="1200" b="1" noProof="0">
                <a:solidFill>
                  <a:srgbClr val="005782"/>
                </a:solidFill>
                <a:latin typeface="Fira Sans Light" panose="020B0403050000020004" pitchFamily="34" charset="0"/>
                <a:ea typeface="+mn-lt"/>
                <a:cs typeface="+mn-lt"/>
              </a:rPr>
              <a:t>tecnología</a:t>
            </a:r>
            <a:r>
              <a:rPr lang="es-ES" sz="1200" noProof="0">
                <a:solidFill>
                  <a:srgbClr val="005782"/>
                </a:solidFill>
                <a:latin typeface="Fira Sans Light" panose="020B0403050000020004" pitchFamily="34" charset="0"/>
                <a:ea typeface="+mn-lt"/>
                <a:cs typeface="+mn-lt"/>
              </a:rPr>
              <a:t>, aplicándola para </a:t>
            </a:r>
            <a:r>
              <a:rPr lang="es-ES" sz="1200" b="1" noProof="0">
                <a:solidFill>
                  <a:srgbClr val="005782"/>
                </a:solidFill>
                <a:latin typeface="Fira Sans Light" panose="020B0403050000020004" pitchFamily="34" charset="0"/>
                <a:ea typeface="+mn-lt"/>
                <a:cs typeface="+mn-lt"/>
              </a:rPr>
              <a:t>mejorar la eficiencia y trazabilidad</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impulsar la innovación en productos y servicios</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formar equipos en competencias digitales verdes</a:t>
            </a:r>
            <a:r>
              <a:rPr lang="es-ES" sz="1200" noProof="0">
                <a:solidFill>
                  <a:srgbClr val="005782"/>
                </a:solidFill>
                <a:latin typeface="Fira Sans Light" panose="020B0403050000020004" pitchFamily="34" charset="0"/>
                <a:ea typeface="+mn-lt"/>
                <a:cs typeface="+mn-lt"/>
              </a:rPr>
              <a:t>.</a:t>
            </a:r>
            <a:endParaRPr lang="es-ES" noProof="0">
              <a:solidFill>
                <a:srgbClr val="005782"/>
              </a:solidFill>
              <a:latin typeface="Fira Sans Light" panose="020B0403050000020004" pitchFamily="34" charset="0"/>
              <a:ea typeface="+mn-lt"/>
              <a:cs typeface="+mn-lt"/>
            </a:endParaRPr>
          </a:p>
        </p:txBody>
      </p:sp>
      <p:sp>
        <p:nvSpPr>
          <p:cNvPr id="26" name="CuadroTexto 25">
            <a:extLst>
              <a:ext uri="{FF2B5EF4-FFF2-40B4-BE49-F238E27FC236}">
                <a16:creationId xmlns:a16="http://schemas.microsoft.com/office/drawing/2014/main" id="{4471532A-7EBD-71AA-5514-B75F9EDD891F}"/>
              </a:ext>
            </a:extLst>
          </p:cNvPr>
          <p:cNvSpPr txBox="1"/>
          <p:nvPr/>
        </p:nvSpPr>
        <p:spPr>
          <a:xfrm>
            <a:off x="504825" y="5282361"/>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Desarrollar el talento verde implica </a:t>
            </a:r>
            <a:r>
              <a:rPr lang="es-ES" sz="1200" b="1" noProof="0">
                <a:solidFill>
                  <a:srgbClr val="005782"/>
                </a:solidFill>
                <a:latin typeface="Fira Sans Light" panose="020B0403050000020004" pitchFamily="34" charset="0"/>
                <a:ea typeface="+mn-lt"/>
                <a:cs typeface="+mn-lt"/>
              </a:rPr>
              <a:t>adaptar los planes de formación al entorno digital y ambiental</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seleccionar con criterios de sostenibilidad</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promover la inclusión y equidad laboral</a:t>
            </a:r>
            <a:r>
              <a:rPr lang="es-ES" sz="1200" noProof="0">
                <a:solidFill>
                  <a:srgbClr val="005782"/>
                </a:solidFill>
                <a:latin typeface="Fira Sans Light" panose="020B0403050000020004" pitchFamily="34" charset="0"/>
                <a:ea typeface="+mn-lt"/>
                <a:cs typeface="+mn-lt"/>
              </a:rPr>
              <a:t>.</a:t>
            </a:r>
            <a:endParaRPr lang="es-ES" noProof="0">
              <a:solidFill>
                <a:srgbClr val="005782"/>
              </a:solidFill>
              <a:latin typeface="Fira Sans Light" panose="020B0403050000020004" pitchFamily="34" charset="0"/>
              <a:ea typeface="+mn-lt"/>
              <a:cs typeface="+mn-lt"/>
            </a:endParaRPr>
          </a:p>
        </p:txBody>
      </p:sp>
      <p:sp>
        <p:nvSpPr>
          <p:cNvPr id="28" name="CuadroTexto 27">
            <a:extLst>
              <a:ext uri="{FF2B5EF4-FFF2-40B4-BE49-F238E27FC236}">
                <a16:creationId xmlns:a16="http://schemas.microsoft.com/office/drawing/2014/main" id="{7E92F66F-6787-1EAF-8795-0033E735EC25}"/>
              </a:ext>
            </a:extLst>
          </p:cNvPr>
          <p:cNvSpPr txBox="1"/>
          <p:nvPr/>
        </p:nvSpPr>
        <p:spPr>
          <a:xfrm>
            <a:off x="504825" y="6142031"/>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La sostenibilidad también se mide en resultados: </a:t>
            </a:r>
            <a:r>
              <a:rPr lang="es-ES" sz="1200" b="1" noProof="0">
                <a:solidFill>
                  <a:srgbClr val="005782"/>
                </a:solidFill>
                <a:latin typeface="Fira Sans Light" panose="020B0403050000020004" pitchFamily="34" charset="0"/>
                <a:ea typeface="+mn-lt"/>
                <a:cs typeface="+mn-lt"/>
              </a:rPr>
              <a:t>adoptar métricas e informes ESG</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buscar financiación verde</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alinear la estrategia corporativa con los ODS</a:t>
            </a:r>
            <a:r>
              <a:rPr lang="es-ES" sz="1200" noProof="0">
                <a:solidFill>
                  <a:srgbClr val="005782"/>
                </a:solidFill>
                <a:latin typeface="Fira Sans Light" panose="020B0403050000020004" pitchFamily="34" charset="0"/>
                <a:ea typeface="+mn-lt"/>
                <a:cs typeface="+mn-lt"/>
              </a:rPr>
              <a:t> son pasos clave hacia una gobernanza responsable.</a:t>
            </a:r>
            <a:endParaRPr lang="es-ES" noProof="0">
              <a:solidFill>
                <a:srgbClr val="005782"/>
              </a:solidFill>
              <a:latin typeface="Fira Sans Light" panose="020B0403050000020004" pitchFamily="34" charset="0"/>
              <a:ea typeface="+mn-lt"/>
              <a:cs typeface="+mn-lt"/>
            </a:endParaRPr>
          </a:p>
        </p:txBody>
      </p:sp>
      <p:pic>
        <p:nvPicPr>
          <p:cNvPr id="3" name="Imagen 2">
            <a:extLst>
              <a:ext uri="{FF2B5EF4-FFF2-40B4-BE49-F238E27FC236}">
                <a16:creationId xmlns:a16="http://schemas.microsoft.com/office/drawing/2014/main" id="{BFD392C9-3135-7AC1-D0B2-CFEC9FD9C960}"/>
              </a:ext>
            </a:extLst>
          </p:cNvPr>
          <p:cNvPicPr>
            <a:picLocks noChangeAspect="1"/>
          </p:cNvPicPr>
          <p:nvPr/>
        </p:nvPicPr>
        <p:blipFill>
          <a:blip r:embed="rId3"/>
          <a:stretch>
            <a:fillRect/>
          </a:stretch>
        </p:blipFill>
        <p:spPr>
          <a:xfrm>
            <a:off x="9982383" y="320507"/>
            <a:ext cx="1895794" cy="774868"/>
          </a:xfrm>
          <a:prstGeom prst="rect">
            <a:avLst/>
          </a:prstGeom>
        </p:spPr>
      </p:pic>
      <p:pic>
        <p:nvPicPr>
          <p:cNvPr id="27" name="Imagen 26" descr="Un dibujo de una cara con ojos y boca&#10;&#10;El contenido generado por IA puede ser incorrecto.">
            <a:extLst>
              <a:ext uri="{FF2B5EF4-FFF2-40B4-BE49-F238E27FC236}">
                <a16:creationId xmlns:a16="http://schemas.microsoft.com/office/drawing/2014/main" id="{DD5C82A6-B585-3EA3-EDF5-5D95B9A741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4414" y="4882880"/>
            <a:ext cx="2760699" cy="798962"/>
          </a:xfrm>
          <a:prstGeom prst="rect">
            <a:avLst/>
          </a:prstGeom>
        </p:spPr>
      </p:pic>
      <p:pic>
        <p:nvPicPr>
          <p:cNvPr id="29" name="Imagen 28" descr="Un dibujo de una cara con ojos y boca&#10;&#10;El contenido generado por IA puede ser incorrecto.">
            <a:extLst>
              <a:ext uri="{FF2B5EF4-FFF2-40B4-BE49-F238E27FC236}">
                <a16:creationId xmlns:a16="http://schemas.microsoft.com/office/drawing/2014/main" id="{0F8C8881-C8CB-2886-88E5-69685FFDA92D}"/>
              </a:ext>
            </a:extLst>
          </p:cNvPr>
          <p:cNvPicPr>
            <a:picLocks noChangeAspect="1"/>
          </p:cNvPicPr>
          <p:nvPr/>
        </p:nvPicPr>
        <p:blipFill>
          <a:blip r:embed="rId4">
            <a:extLst>
              <a:ext uri="{28A0092B-C50C-407E-A947-70E740481C1C}">
                <a14:useLocalDpi xmlns:a14="http://schemas.microsoft.com/office/drawing/2010/main" val="0"/>
              </a:ext>
            </a:extLst>
          </a:blip>
          <a:srcRect l="70428"/>
          <a:stretch>
            <a:fillRect/>
          </a:stretch>
        </p:blipFill>
        <p:spPr>
          <a:xfrm>
            <a:off x="2108200" y="1117422"/>
            <a:ext cx="305140" cy="298627"/>
          </a:xfrm>
          <a:prstGeom prst="rect">
            <a:avLst/>
          </a:prstGeom>
        </p:spPr>
      </p:pic>
      <p:pic>
        <p:nvPicPr>
          <p:cNvPr id="32" name="Imagen 31" descr="Gráfico&#10;&#10;El contenido generado por IA puede ser incorrecto.">
            <a:extLst>
              <a:ext uri="{FF2B5EF4-FFF2-40B4-BE49-F238E27FC236}">
                <a16:creationId xmlns:a16="http://schemas.microsoft.com/office/drawing/2014/main" id="{7D614F21-66FA-1ED7-6009-A72BA3FAF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6837" y="2048007"/>
            <a:ext cx="2718276" cy="2768748"/>
          </a:xfrm>
          <a:prstGeom prst="rect">
            <a:avLst/>
          </a:prstGeom>
        </p:spPr>
      </p:pic>
    </p:spTree>
    <p:extLst>
      <p:ext uri="{BB962C8B-B14F-4D97-AF65-F5344CB8AC3E}">
        <p14:creationId xmlns:p14="http://schemas.microsoft.com/office/powerpoint/2010/main" val="2550575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7366C9-3DE0-10E4-D7F3-E8472A9AFFB9}"/>
            </a:ext>
          </a:extLst>
        </p:cNvPr>
        <p:cNvGrpSpPr/>
        <p:nvPr/>
      </p:nvGrpSpPr>
      <p:grpSpPr>
        <a:xfrm>
          <a:off x="0" y="0"/>
          <a:ext cx="0" cy="0"/>
          <a:chOff x="0" y="0"/>
          <a:chExt cx="0" cy="0"/>
        </a:xfrm>
      </p:grpSpPr>
      <p:pic>
        <p:nvPicPr>
          <p:cNvPr id="1031" name="Imagen 1030">
            <a:extLst>
              <a:ext uri="{FF2B5EF4-FFF2-40B4-BE49-F238E27FC236}">
                <a16:creationId xmlns:a16="http://schemas.microsoft.com/office/drawing/2014/main" id="{9F22559C-598D-4266-4AEF-8A1C2154A331}"/>
              </a:ext>
            </a:extLst>
          </p:cNvPr>
          <p:cNvPicPr>
            <a:picLocks noChangeAspect="1"/>
          </p:cNvPicPr>
          <p:nvPr/>
        </p:nvPicPr>
        <p:blipFill>
          <a:blip r:embed="rId2"/>
          <a:stretch>
            <a:fillRect/>
          </a:stretch>
        </p:blipFill>
        <p:spPr>
          <a:xfrm>
            <a:off x="4386450" y="3984433"/>
            <a:ext cx="2258409" cy="1238777"/>
          </a:xfrm>
          <a:prstGeom prst="rect">
            <a:avLst/>
          </a:prstGeom>
        </p:spPr>
      </p:pic>
      <p:sp>
        <p:nvSpPr>
          <p:cNvPr id="2" name="Título 1">
            <a:extLst>
              <a:ext uri="{FF2B5EF4-FFF2-40B4-BE49-F238E27FC236}">
                <a16:creationId xmlns:a16="http://schemas.microsoft.com/office/drawing/2014/main" id="{F416A46B-AB1D-FD11-F6DE-0A1CC0A2A5F2}"/>
              </a:ext>
            </a:extLst>
          </p:cNvPr>
          <p:cNvSpPr>
            <a:spLocks noGrp="1"/>
          </p:cNvSpPr>
          <p:nvPr>
            <p:ph type="title"/>
          </p:nvPr>
        </p:nvSpPr>
        <p:spPr/>
        <p:txBody>
          <a:bodyPr>
            <a:normAutofit fontScale="90000"/>
          </a:bodyPr>
          <a:lstStyle/>
          <a:p>
            <a:r>
              <a:rPr lang="es-ES" noProof="0">
                <a:latin typeface="Bitter Black"/>
              </a:rPr>
              <a:t>TOP – DOWN (Competitive </a:t>
            </a:r>
            <a:r>
              <a:rPr lang="es-ES" noProof="0" err="1">
                <a:latin typeface="Bitter Black"/>
              </a:rPr>
              <a:t>landscape</a:t>
            </a:r>
            <a:r>
              <a:rPr lang="es-ES" noProof="0">
                <a:latin typeface="Bitter Black"/>
              </a:rPr>
              <a:t>)</a:t>
            </a:r>
            <a:endParaRPr lang="es-ES" noProof="0"/>
          </a:p>
        </p:txBody>
      </p:sp>
      <p:sp>
        <p:nvSpPr>
          <p:cNvPr id="5" name="CuadroTexto 4">
            <a:extLst>
              <a:ext uri="{FF2B5EF4-FFF2-40B4-BE49-F238E27FC236}">
                <a16:creationId xmlns:a16="http://schemas.microsoft.com/office/drawing/2014/main" id="{35FC2242-B003-558A-CBE7-5BCA01CE68F9}"/>
              </a:ext>
            </a:extLst>
          </p:cNvPr>
          <p:cNvSpPr txBox="1"/>
          <p:nvPr/>
        </p:nvSpPr>
        <p:spPr>
          <a:xfrm>
            <a:off x="-144648" y="1288986"/>
            <a:ext cx="3467794" cy="369332"/>
          </a:xfrm>
          <a:prstGeom prst="rect">
            <a:avLst/>
          </a:prstGeom>
          <a:noFill/>
        </p:spPr>
        <p:txBody>
          <a:bodyPr wrap="square" rtlCol="0">
            <a:spAutoFit/>
          </a:bodyPr>
          <a:lstStyle/>
          <a:p>
            <a:pPr algn="ctr"/>
            <a:r>
              <a:rPr lang="es-ES" b="1" noProof="0">
                <a:solidFill>
                  <a:schemeClr val="bg1"/>
                </a:solidFill>
                <a:latin typeface="Noto Sans" pitchFamily="34" charset="0"/>
                <a:ea typeface="Noto Sans" pitchFamily="34" charset="-122"/>
                <a:cs typeface="Noto Sans" pitchFamily="34" charset="-120"/>
              </a:rPr>
              <a:t>Competidores Directos </a:t>
            </a:r>
            <a:endParaRPr lang="es-ES" noProof="0">
              <a:solidFill>
                <a:schemeClr val="bg1"/>
              </a:solidFill>
            </a:endParaRPr>
          </a:p>
        </p:txBody>
      </p:sp>
      <p:pic>
        <p:nvPicPr>
          <p:cNvPr id="18" name="Image 1" descr="preencoded.png">
            <a:extLst>
              <a:ext uri="{FF2B5EF4-FFF2-40B4-BE49-F238E27FC236}">
                <a16:creationId xmlns:a16="http://schemas.microsoft.com/office/drawing/2014/main" id="{24A748DD-F82A-6C74-D60B-513CEBF4A049}"/>
              </a:ext>
            </a:extLst>
          </p:cNvPr>
          <p:cNvPicPr>
            <a:picLocks noChangeAspect="1"/>
          </p:cNvPicPr>
          <p:nvPr/>
        </p:nvPicPr>
        <p:blipFill>
          <a:blip r:embed="rId3"/>
          <a:stretch>
            <a:fillRect/>
          </a:stretch>
        </p:blipFill>
        <p:spPr>
          <a:xfrm>
            <a:off x="0" y="3616402"/>
            <a:ext cx="1190088" cy="486854"/>
          </a:xfrm>
          <a:prstGeom prst="rect">
            <a:avLst/>
          </a:prstGeom>
        </p:spPr>
      </p:pic>
      <p:pic>
        <p:nvPicPr>
          <p:cNvPr id="20" name="Image 2" descr="preencoded.png">
            <a:extLst>
              <a:ext uri="{FF2B5EF4-FFF2-40B4-BE49-F238E27FC236}">
                <a16:creationId xmlns:a16="http://schemas.microsoft.com/office/drawing/2014/main" id="{8F918617-02CE-A156-60AF-B7A344C5ED8F}"/>
              </a:ext>
            </a:extLst>
          </p:cNvPr>
          <p:cNvPicPr>
            <a:picLocks noChangeAspect="1"/>
          </p:cNvPicPr>
          <p:nvPr/>
        </p:nvPicPr>
        <p:blipFill>
          <a:blip r:embed="rId4"/>
          <a:stretch>
            <a:fillRect/>
          </a:stretch>
        </p:blipFill>
        <p:spPr>
          <a:xfrm>
            <a:off x="875997" y="2340455"/>
            <a:ext cx="1173455" cy="480050"/>
          </a:xfrm>
          <a:prstGeom prst="rect">
            <a:avLst/>
          </a:prstGeom>
        </p:spPr>
      </p:pic>
      <p:pic>
        <p:nvPicPr>
          <p:cNvPr id="21" name="Image 3" descr="preencoded.png">
            <a:extLst>
              <a:ext uri="{FF2B5EF4-FFF2-40B4-BE49-F238E27FC236}">
                <a16:creationId xmlns:a16="http://schemas.microsoft.com/office/drawing/2014/main" id="{ECF5742E-C889-4F8C-6C53-4C7E9C28D959}"/>
              </a:ext>
            </a:extLst>
          </p:cNvPr>
          <p:cNvPicPr>
            <a:picLocks noChangeAspect="1"/>
          </p:cNvPicPr>
          <p:nvPr/>
        </p:nvPicPr>
        <p:blipFill>
          <a:blip r:embed="rId5"/>
          <a:stretch>
            <a:fillRect/>
          </a:stretch>
        </p:blipFill>
        <p:spPr>
          <a:xfrm>
            <a:off x="557094" y="4752802"/>
            <a:ext cx="1442015" cy="589915"/>
          </a:xfrm>
          <a:prstGeom prst="rect">
            <a:avLst/>
          </a:prstGeom>
        </p:spPr>
      </p:pic>
      <p:sp>
        <p:nvSpPr>
          <p:cNvPr id="32" name="CuadroTexto 31">
            <a:extLst>
              <a:ext uri="{FF2B5EF4-FFF2-40B4-BE49-F238E27FC236}">
                <a16:creationId xmlns:a16="http://schemas.microsoft.com/office/drawing/2014/main" id="{55FF78D3-3B11-6F0A-1A6F-AF5E2754F400}"/>
              </a:ext>
            </a:extLst>
          </p:cNvPr>
          <p:cNvSpPr txBox="1"/>
          <p:nvPr/>
        </p:nvSpPr>
        <p:spPr>
          <a:xfrm>
            <a:off x="6535037" y="1314589"/>
            <a:ext cx="6097554" cy="369332"/>
          </a:xfrm>
          <a:prstGeom prst="rect">
            <a:avLst/>
          </a:prstGeom>
          <a:noFill/>
        </p:spPr>
        <p:txBody>
          <a:bodyPr wrap="square">
            <a:spAutoFit/>
          </a:bodyPr>
          <a:lstStyle/>
          <a:p>
            <a:pPr algn="ctr"/>
            <a:r>
              <a:rPr lang="es-ES" b="1" noProof="0">
                <a:solidFill>
                  <a:schemeClr val="bg1"/>
                </a:solidFill>
                <a:latin typeface="Noto Sans" pitchFamily="34" charset="0"/>
                <a:ea typeface="Noto Sans" pitchFamily="34" charset="-122"/>
                <a:cs typeface="Noto Sans" pitchFamily="34" charset="-120"/>
              </a:rPr>
              <a:t>Competidores Indirectos </a:t>
            </a:r>
            <a:endParaRPr lang="es-ES" noProof="0">
              <a:solidFill>
                <a:schemeClr val="bg1"/>
              </a:solidFill>
            </a:endParaRPr>
          </a:p>
        </p:txBody>
      </p:sp>
      <p:pic>
        <p:nvPicPr>
          <p:cNvPr id="41" name="Imagen 40">
            <a:extLst>
              <a:ext uri="{FF2B5EF4-FFF2-40B4-BE49-F238E27FC236}">
                <a16:creationId xmlns:a16="http://schemas.microsoft.com/office/drawing/2014/main" id="{5124BA1B-C9A7-6F4C-527A-9F1E2926CD17}"/>
              </a:ext>
            </a:extLst>
          </p:cNvPr>
          <p:cNvPicPr>
            <a:picLocks noChangeAspect="1"/>
          </p:cNvPicPr>
          <p:nvPr/>
        </p:nvPicPr>
        <p:blipFill>
          <a:blip r:embed="rId6"/>
          <a:stretch>
            <a:fillRect/>
          </a:stretch>
        </p:blipFill>
        <p:spPr>
          <a:xfrm>
            <a:off x="3530923" y="2678756"/>
            <a:ext cx="3886360" cy="1238777"/>
          </a:xfrm>
          <a:prstGeom prst="rect">
            <a:avLst/>
          </a:prstGeom>
        </p:spPr>
      </p:pic>
      <p:sp>
        <p:nvSpPr>
          <p:cNvPr id="43" name="CuadroTexto 42">
            <a:extLst>
              <a:ext uri="{FF2B5EF4-FFF2-40B4-BE49-F238E27FC236}">
                <a16:creationId xmlns:a16="http://schemas.microsoft.com/office/drawing/2014/main" id="{677EA075-EEA0-039A-177D-4A10FDC13047}"/>
              </a:ext>
            </a:extLst>
          </p:cNvPr>
          <p:cNvSpPr txBox="1"/>
          <p:nvPr/>
        </p:nvSpPr>
        <p:spPr>
          <a:xfrm>
            <a:off x="8647332" y="2028706"/>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1. Starbucks Corporativo</a:t>
            </a:r>
            <a:endParaRPr lang="es-ES" sz="1000" noProof="0">
              <a:solidFill>
                <a:schemeClr val="bg1"/>
              </a:solidFill>
            </a:endParaRPr>
          </a:p>
        </p:txBody>
      </p:sp>
      <p:sp>
        <p:nvSpPr>
          <p:cNvPr id="45" name="CuadroTexto 44">
            <a:extLst>
              <a:ext uri="{FF2B5EF4-FFF2-40B4-BE49-F238E27FC236}">
                <a16:creationId xmlns:a16="http://schemas.microsoft.com/office/drawing/2014/main" id="{44F113C3-4573-1646-FFD5-6B917CD6417F}"/>
              </a:ext>
            </a:extLst>
          </p:cNvPr>
          <p:cNvSpPr txBox="1"/>
          <p:nvPr/>
        </p:nvSpPr>
        <p:spPr>
          <a:xfrm>
            <a:off x="8654757" y="2480842"/>
            <a:ext cx="2098771"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2. Café Punta del Cielo</a:t>
            </a:r>
            <a:endParaRPr lang="es-ES" sz="1000" noProof="0">
              <a:solidFill>
                <a:schemeClr val="bg1"/>
              </a:solidFill>
            </a:endParaRPr>
          </a:p>
        </p:txBody>
      </p:sp>
      <p:sp>
        <p:nvSpPr>
          <p:cNvPr id="50" name="CuadroTexto 49">
            <a:extLst>
              <a:ext uri="{FF2B5EF4-FFF2-40B4-BE49-F238E27FC236}">
                <a16:creationId xmlns:a16="http://schemas.microsoft.com/office/drawing/2014/main" id="{E797328C-1D50-5BCD-DE6B-B125EE8D593A}"/>
              </a:ext>
            </a:extLst>
          </p:cNvPr>
          <p:cNvSpPr txBox="1"/>
          <p:nvPr/>
        </p:nvSpPr>
        <p:spPr>
          <a:xfrm>
            <a:off x="8654757" y="2940466"/>
            <a:ext cx="2654289"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3. </a:t>
            </a:r>
            <a:r>
              <a:rPr lang="es-ES" sz="1000" b="1" noProof="0" err="1">
                <a:solidFill>
                  <a:schemeClr val="bg1"/>
                </a:solidFill>
                <a:latin typeface="Noto Sans" pitchFamily="34" charset="0"/>
                <a:ea typeface="Noto Sans" pitchFamily="34" charset="-122"/>
                <a:cs typeface="Noto Sans" pitchFamily="34" charset="-120"/>
              </a:rPr>
              <a:t>The</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Italian</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Coffee</a:t>
            </a:r>
            <a:r>
              <a:rPr lang="es-ES" sz="1000" b="1" noProof="0">
                <a:solidFill>
                  <a:schemeClr val="bg1"/>
                </a:solidFill>
                <a:latin typeface="Noto Sans" pitchFamily="34" charset="0"/>
                <a:ea typeface="Noto Sans" pitchFamily="34" charset="-122"/>
                <a:cs typeface="Noto Sans" pitchFamily="34" charset="-120"/>
              </a:rPr>
              <a:t> Company</a:t>
            </a:r>
            <a:endParaRPr lang="es-ES" sz="1000" noProof="0">
              <a:solidFill>
                <a:schemeClr val="bg1"/>
              </a:solidFill>
            </a:endParaRPr>
          </a:p>
        </p:txBody>
      </p:sp>
      <p:sp>
        <p:nvSpPr>
          <p:cNvPr id="51" name="CuadroTexto 50">
            <a:extLst>
              <a:ext uri="{FF2B5EF4-FFF2-40B4-BE49-F238E27FC236}">
                <a16:creationId xmlns:a16="http://schemas.microsoft.com/office/drawing/2014/main" id="{252256E2-B721-86FF-CFCC-8BCCEA94F246}"/>
              </a:ext>
            </a:extLst>
          </p:cNvPr>
          <p:cNvSpPr txBox="1"/>
          <p:nvPr/>
        </p:nvSpPr>
        <p:spPr>
          <a:xfrm>
            <a:off x="8654757" y="3400061"/>
            <a:ext cx="2432768"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4. Plataformas de entrega</a:t>
            </a:r>
            <a:endParaRPr lang="es-ES" sz="1000" noProof="0">
              <a:solidFill>
                <a:schemeClr val="bg1"/>
              </a:solidFill>
            </a:endParaRPr>
          </a:p>
        </p:txBody>
      </p:sp>
      <p:sp>
        <p:nvSpPr>
          <p:cNvPr id="52" name="CuadroTexto 51">
            <a:extLst>
              <a:ext uri="{FF2B5EF4-FFF2-40B4-BE49-F238E27FC236}">
                <a16:creationId xmlns:a16="http://schemas.microsoft.com/office/drawing/2014/main" id="{89404CF0-6094-FF17-D2DA-29446E915288}"/>
              </a:ext>
            </a:extLst>
          </p:cNvPr>
          <p:cNvSpPr txBox="1"/>
          <p:nvPr/>
        </p:nvSpPr>
        <p:spPr>
          <a:xfrm>
            <a:off x="8654757" y="3803015"/>
            <a:ext cx="2432768"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5. Supermercados</a:t>
            </a:r>
            <a:endParaRPr lang="es-ES" sz="1000" noProof="0">
              <a:solidFill>
                <a:schemeClr val="bg1"/>
              </a:solidFill>
            </a:endParaRPr>
          </a:p>
        </p:txBody>
      </p:sp>
      <p:pic>
        <p:nvPicPr>
          <p:cNvPr id="54" name="Imagen 53">
            <a:extLst>
              <a:ext uri="{FF2B5EF4-FFF2-40B4-BE49-F238E27FC236}">
                <a16:creationId xmlns:a16="http://schemas.microsoft.com/office/drawing/2014/main" id="{4FAF7E96-6A1C-C111-5829-1277380BA96B}"/>
              </a:ext>
            </a:extLst>
          </p:cNvPr>
          <p:cNvPicPr>
            <a:picLocks noChangeAspect="1"/>
          </p:cNvPicPr>
          <p:nvPr/>
        </p:nvPicPr>
        <p:blipFill>
          <a:blip r:embed="rId7"/>
          <a:stretch>
            <a:fillRect/>
          </a:stretch>
        </p:blipFill>
        <p:spPr>
          <a:xfrm>
            <a:off x="1882284" y="2323774"/>
            <a:ext cx="642352" cy="600093"/>
          </a:xfrm>
          <a:prstGeom prst="rect">
            <a:avLst/>
          </a:prstGeom>
          <a:ln>
            <a:noFill/>
          </a:ln>
          <a:effectLst>
            <a:softEdge rad="112500"/>
          </a:effectLst>
        </p:spPr>
      </p:pic>
      <p:pic>
        <p:nvPicPr>
          <p:cNvPr id="56" name="Imagen 55">
            <a:extLst>
              <a:ext uri="{FF2B5EF4-FFF2-40B4-BE49-F238E27FC236}">
                <a16:creationId xmlns:a16="http://schemas.microsoft.com/office/drawing/2014/main" id="{0711A54B-AD41-933D-C2FE-717DA8F5B6E3}"/>
              </a:ext>
            </a:extLst>
          </p:cNvPr>
          <p:cNvPicPr>
            <a:picLocks noChangeAspect="1"/>
          </p:cNvPicPr>
          <p:nvPr/>
        </p:nvPicPr>
        <p:blipFill>
          <a:blip r:embed="rId8"/>
          <a:stretch>
            <a:fillRect/>
          </a:stretch>
        </p:blipFill>
        <p:spPr>
          <a:xfrm flipH="1">
            <a:off x="323683" y="2373076"/>
            <a:ext cx="635989" cy="480050"/>
          </a:xfrm>
          <a:prstGeom prst="rect">
            <a:avLst/>
          </a:prstGeom>
          <a:solidFill>
            <a:srgbClr val="005782"/>
          </a:solidFill>
        </p:spPr>
      </p:pic>
      <p:pic>
        <p:nvPicPr>
          <p:cNvPr id="1026" name="Picture 2">
            <a:extLst>
              <a:ext uri="{FF2B5EF4-FFF2-40B4-BE49-F238E27FC236}">
                <a16:creationId xmlns:a16="http://schemas.microsoft.com/office/drawing/2014/main" id="{59CB9F84-8629-E370-DC25-2F5B699607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637" y="4752802"/>
            <a:ext cx="635989" cy="614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FCA3189-D275-22C7-B0B3-C1D664942C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7991" y="4739021"/>
            <a:ext cx="642352" cy="642352"/>
          </a:xfrm>
          <a:prstGeom prst="rect">
            <a:avLst/>
          </a:prstGeom>
          <a:noFill/>
          <a:extLst>
            <a:ext uri="{909E8E84-426E-40DD-AFC4-6F175D3DCCD1}">
              <a14:hiddenFill xmlns:a14="http://schemas.microsoft.com/office/drawing/2010/main">
                <a:solidFill>
                  <a:srgbClr val="FFFFFF"/>
                </a:solidFill>
              </a14:hiddenFill>
            </a:ext>
          </a:extLst>
        </p:spPr>
      </p:pic>
      <p:sp>
        <p:nvSpPr>
          <p:cNvPr id="57" name="CuadroTexto 56">
            <a:extLst>
              <a:ext uri="{FF2B5EF4-FFF2-40B4-BE49-F238E27FC236}">
                <a16:creationId xmlns:a16="http://schemas.microsoft.com/office/drawing/2014/main" id="{352C584C-265E-0837-0FD1-C1793A7098CF}"/>
              </a:ext>
            </a:extLst>
          </p:cNvPr>
          <p:cNvSpPr txBox="1"/>
          <p:nvPr/>
        </p:nvSpPr>
        <p:spPr>
          <a:xfrm>
            <a:off x="250054" y="2028254"/>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1. </a:t>
            </a:r>
            <a:r>
              <a:rPr lang="es-ES" sz="1000" b="1" noProof="0" err="1">
                <a:solidFill>
                  <a:schemeClr val="bg1"/>
                </a:solidFill>
                <a:latin typeface="Noto Sans" pitchFamily="34" charset="0"/>
                <a:ea typeface="Noto Sans" pitchFamily="34" charset="-122"/>
                <a:cs typeface="Noto Sans" pitchFamily="34" charset="-120"/>
              </a:rPr>
              <a:t>Yums</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Brands</a:t>
            </a:r>
            <a:endParaRPr lang="es-ES" sz="1000" noProof="0">
              <a:solidFill>
                <a:schemeClr val="bg1"/>
              </a:solidFill>
            </a:endParaRPr>
          </a:p>
        </p:txBody>
      </p:sp>
      <p:sp>
        <p:nvSpPr>
          <p:cNvPr id="58" name="CuadroTexto 57">
            <a:extLst>
              <a:ext uri="{FF2B5EF4-FFF2-40B4-BE49-F238E27FC236}">
                <a16:creationId xmlns:a16="http://schemas.microsoft.com/office/drawing/2014/main" id="{E8E7C487-E04F-8B77-6421-11870053A6AE}"/>
              </a:ext>
            </a:extLst>
          </p:cNvPr>
          <p:cNvSpPr txBox="1"/>
          <p:nvPr/>
        </p:nvSpPr>
        <p:spPr>
          <a:xfrm>
            <a:off x="220766" y="3183625"/>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2. Arcos dorados</a:t>
            </a:r>
            <a:endParaRPr lang="es-ES" sz="1000" noProof="0">
              <a:solidFill>
                <a:schemeClr val="bg1"/>
              </a:solidFill>
            </a:endParaRPr>
          </a:p>
        </p:txBody>
      </p:sp>
      <p:sp>
        <p:nvSpPr>
          <p:cNvPr id="59" name="CuadroTexto 58">
            <a:extLst>
              <a:ext uri="{FF2B5EF4-FFF2-40B4-BE49-F238E27FC236}">
                <a16:creationId xmlns:a16="http://schemas.microsoft.com/office/drawing/2014/main" id="{850FD371-D0FB-1BB0-FA03-9682B420343C}"/>
              </a:ext>
            </a:extLst>
          </p:cNvPr>
          <p:cNvSpPr txBox="1"/>
          <p:nvPr/>
        </p:nvSpPr>
        <p:spPr>
          <a:xfrm>
            <a:off x="183637" y="4367102"/>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3. RBI</a:t>
            </a:r>
            <a:endParaRPr lang="es-ES" sz="1000" noProof="0">
              <a:solidFill>
                <a:schemeClr val="bg1"/>
              </a:solidFill>
            </a:endParaRPr>
          </a:p>
        </p:txBody>
      </p:sp>
      <p:sp>
        <p:nvSpPr>
          <p:cNvPr id="60" name="CuadroTexto 59">
            <a:extLst>
              <a:ext uri="{FF2B5EF4-FFF2-40B4-BE49-F238E27FC236}">
                <a16:creationId xmlns:a16="http://schemas.microsoft.com/office/drawing/2014/main" id="{3173F034-CA49-F376-84E4-9D14B4E9DC84}"/>
              </a:ext>
            </a:extLst>
          </p:cNvPr>
          <p:cNvSpPr txBox="1"/>
          <p:nvPr/>
        </p:nvSpPr>
        <p:spPr>
          <a:xfrm>
            <a:off x="220767" y="5520186"/>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4. </a:t>
            </a:r>
            <a:r>
              <a:rPr lang="es-ES" sz="1000" b="1" noProof="0" err="1">
                <a:solidFill>
                  <a:schemeClr val="bg1"/>
                </a:solidFill>
                <a:latin typeface="Noto Sans" pitchFamily="34" charset="0"/>
                <a:ea typeface="Noto Sans" pitchFamily="34" charset="-122"/>
                <a:cs typeface="Noto Sans" pitchFamily="34" charset="-120"/>
              </a:rPr>
              <a:t>Restalia</a:t>
            </a:r>
            <a:endParaRPr lang="es-ES" sz="1000" noProof="0">
              <a:solidFill>
                <a:schemeClr val="bg1"/>
              </a:solidFill>
            </a:endParaRPr>
          </a:p>
        </p:txBody>
      </p:sp>
      <p:pic>
        <p:nvPicPr>
          <p:cNvPr id="1034" name="Picture 10" descr="100montaditos">
            <a:extLst>
              <a:ext uri="{FF2B5EF4-FFF2-40B4-BE49-F238E27FC236}">
                <a16:creationId xmlns:a16="http://schemas.microsoft.com/office/drawing/2014/main" id="{D2BF0A43-DCE0-F119-16B2-127177BB7E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999" y="5958408"/>
            <a:ext cx="726100" cy="3984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Good burger">
            <a:extLst>
              <a:ext uri="{FF2B5EF4-FFF2-40B4-BE49-F238E27FC236}">
                <a16:creationId xmlns:a16="http://schemas.microsoft.com/office/drawing/2014/main" id="{E817D435-7301-FA7F-E5EE-8874826C13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8836" y="5898361"/>
            <a:ext cx="503497" cy="38730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epe Taco">
            <a:extLst>
              <a:ext uri="{FF2B5EF4-FFF2-40B4-BE49-F238E27FC236}">
                <a16:creationId xmlns:a16="http://schemas.microsoft.com/office/drawing/2014/main" id="{A28029D7-00D3-322E-3336-17CBC81423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2698" y="5879459"/>
            <a:ext cx="641480" cy="592135"/>
          </a:xfrm>
          <a:prstGeom prst="rect">
            <a:avLst/>
          </a:prstGeom>
          <a:noFill/>
          <a:extLst>
            <a:ext uri="{909E8E84-426E-40DD-AFC4-6F175D3DCCD1}">
              <a14:hiddenFill xmlns:a14="http://schemas.microsoft.com/office/drawing/2010/main">
                <a:solidFill>
                  <a:srgbClr val="FFFFFF"/>
                </a:solidFill>
              </a14:hiddenFill>
            </a:ext>
          </a:extLst>
        </p:spPr>
      </p:pic>
      <p:sp>
        <p:nvSpPr>
          <p:cNvPr id="61" name="CuadroTexto 60">
            <a:extLst>
              <a:ext uri="{FF2B5EF4-FFF2-40B4-BE49-F238E27FC236}">
                <a16:creationId xmlns:a16="http://schemas.microsoft.com/office/drawing/2014/main" id="{BD45D335-9FF5-7571-9061-CF28796ABA7D}"/>
              </a:ext>
            </a:extLst>
          </p:cNvPr>
          <p:cNvSpPr txBox="1"/>
          <p:nvPr/>
        </p:nvSpPr>
        <p:spPr>
          <a:xfrm>
            <a:off x="8647332" y="4196269"/>
            <a:ext cx="2432768"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6. </a:t>
            </a:r>
            <a:r>
              <a:rPr lang="es-ES" sz="1000" b="1" noProof="0" err="1">
                <a:solidFill>
                  <a:schemeClr val="bg1"/>
                </a:solidFill>
                <a:latin typeface="Noto Sans" pitchFamily="34" charset="0"/>
                <a:ea typeface="Noto Sans" pitchFamily="34" charset="-122"/>
                <a:cs typeface="Noto Sans" pitchFamily="34" charset="-120"/>
              </a:rPr>
              <a:t>Food</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trucks</a:t>
            </a:r>
            <a:endParaRPr lang="es-ES" sz="1000" noProof="0">
              <a:solidFill>
                <a:schemeClr val="bg1"/>
              </a:solidFill>
            </a:endParaRPr>
          </a:p>
        </p:txBody>
      </p:sp>
      <p:cxnSp>
        <p:nvCxnSpPr>
          <p:cNvPr id="1025" name="Conector recto 1024">
            <a:extLst>
              <a:ext uri="{FF2B5EF4-FFF2-40B4-BE49-F238E27FC236}">
                <a16:creationId xmlns:a16="http://schemas.microsoft.com/office/drawing/2014/main" id="{130450CD-A30A-0738-4AD9-82902BAF1094}"/>
              </a:ext>
            </a:extLst>
          </p:cNvPr>
          <p:cNvCxnSpPr/>
          <p:nvPr/>
        </p:nvCxnSpPr>
        <p:spPr>
          <a:xfrm>
            <a:off x="3530923" y="1314589"/>
            <a:ext cx="0" cy="443463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027" name="Conector recto 1026">
            <a:extLst>
              <a:ext uri="{FF2B5EF4-FFF2-40B4-BE49-F238E27FC236}">
                <a16:creationId xmlns:a16="http://schemas.microsoft.com/office/drawing/2014/main" id="{8938B6C4-5BD0-7E98-1922-EF87DA27C2DF}"/>
              </a:ext>
            </a:extLst>
          </p:cNvPr>
          <p:cNvCxnSpPr/>
          <p:nvPr/>
        </p:nvCxnSpPr>
        <p:spPr>
          <a:xfrm>
            <a:off x="7409139" y="1253679"/>
            <a:ext cx="0" cy="443463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1534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Rectángulo: esquinas redondeadas 68">
            <a:extLst>
              <a:ext uri="{FF2B5EF4-FFF2-40B4-BE49-F238E27FC236}">
                <a16:creationId xmlns:a16="http://schemas.microsoft.com/office/drawing/2014/main" id="{136AB09D-2806-56FB-7C62-0DBD4EF8C21D}"/>
              </a:ext>
            </a:extLst>
          </p:cNvPr>
          <p:cNvSpPr/>
          <p:nvPr/>
        </p:nvSpPr>
        <p:spPr>
          <a:xfrm>
            <a:off x="2202800" y="5625144"/>
            <a:ext cx="1797030" cy="465083"/>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200"/>
              </a:lnSpc>
            </a:pPr>
            <a:r>
              <a:rPr lang="es-ES" sz="1200" b="1" noProof="0">
                <a:solidFill>
                  <a:srgbClr val="005782"/>
                </a:solidFill>
              </a:rPr>
              <a:t>Ticket promedio *</a:t>
            </a:r>
          </a:p>
        </p:txBody>
      </p:sp>
      <p:sp>
        <p:nvSpPr>
          <p:cNvPr id="3" name="Rectángulo: esquinas redondeadas 2">
            <a:extLst>
              <a:ext uri="{FF2B5EF4-FFF2-40B4-BE49-F238E27FC236}">
                <a16:creationId xmlns:a16="http://schemas.microsoft.com/office/drawing/2014/main" id="{624659AE-5061-1DFF-743F-5D6F9537E465}"/>
              </a:ext>
            </a:extLst>
          </p:cNvPr>
          <p:cNvSpPr/>
          <p:nvPr/>
        </p:nvSpPr>
        <p:spPr>
          <a:xfrm>
            <a:off x="246980" y="3596376"/>
            <a:ext cx="11257071" cy="452569"/>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0" name="Rectángulo: esquinas redondeadas 69">
            <a:extLst>
              <a:ext uri="{FF2B5EF4-FFF2-40B4-BE49-F238E27FC236}">
                <a16:creationId xmlns:a16="http://schemas.microsoft.com/office/drawing/2014/main" id="{5DBBB5A8-8FED-E4D7-4391-CA0F7170EE2A}"/>
              </a:ext>
            </a:extLst>
          </p:cNvPr>
          <p:cNvSpPr/>
          <p:nvPr/>
        </p:nvSpPr>
        <p:spPr>
          <a:xfrm>
            <a:off x="280724" y="4283049"/>
            <a:ext cx="11288071" cy="545750"/>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8" name="Rectángulo: esquinas redondeadas 67">
            <a:extLst>
              <a:ext uri="{FF2B5EF4-FFF2-40B4-BE49-F238E27FC236}">
                <a16:creationId xmlns:a16="http://schemas.microsoft.com/office/drawing/2014/main" id="{9D741CB5-5100-F104-A4C4-908D6DF8BFAE}"/>
              </a:ext>
            </a:extLst>
          </p:cNvPr>
          <p:cNvSpPr/>
          <p:nvPr/>
        </p:nvSpPr>
        <p:spPr>
          <a:xfrm>
            <a:off x="280724" y="2835876"/>
            <a:ext cx="11223328" cy="486154"/>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7" name="Rectángulo: esquinas redondeadas 66">
            <a:extLst>
              <a:ext uri="{FF2B5EF4-FFF2-40B4-BE49-F238E27FC236}">
                <a16:creationId xmlns:a16="http://schemas.microsoft.com/office/drawing/2014/main" id="{B9888D61-5597-E0E1-DD23-CB1E3B57D42C}"/>
              </a:ext>
            </a:extLst>
          </p:cNvPr>
          <p:cNvSpPr/>
          <p:nvPr/>
        </p:nvSpPr>
        <p:spPr>
          <a:xfrm>
            <a:off x="240880" y="5638477"/>
            <a:ext cx="1717733" cy="465083"/>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6" name="Rectángulo: esquinas redondeadas 65">
            <a:extLst>
              <a:ext uri="{FF2B5EF4-FFF2-40B4-BE49-F238E27FC236}">
                <a16:creationId xmlns:a16="http://schemas.microsoft.com/office/drawing/2014/main" id="{3C8F9912-C4F5-ABE2-3B43-890A14AC73D3}"/>
              </a:ext>
            </a:extLst>
          </p:cNvPr>
          <p:cNvSpPr/>
          <p:nvPr/>
        </p:nvSpPr>
        <p:spPr>
          <a:xfrm>
            <a:off x="311725" y="2108961"/>
            <a:ext cx="11223328" cy="452569"/>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ítulo 1">
            <a:extLst>
              <a:ext uri="{FF2B5EF4-FFF2-40B4-BE49-F238E27FC236}">
                <a16:creationId xmlns:a16="http://schemas.microsoft.com/office/drawing/2014/main" id="{3717A3C8-E5CB-0216-D85E-5C098A3C890B}"/>
              </a:ext>
            </a:extLst>
          </p:cNvPr>
          <p:cNvSpPr>
            <a:spLocks noGrp="1"/>
          </p:cNvSpPr>
          <p:nvPr>
            <p:ph type="title"/>
          </p:nvPr>
        </p:nvSpPr>
        <p:spPr>
          <a:xfrm>
            <a:off x="684329" y="329838"/>
            <a:ext cx="8927477" cy="458599"/>
          </a:xfrm>
          <a:solidFill>
            <a:srgbClr val="005782"/>
          </a:solidFill>
        </p:spPr>
        <p:txBody>
          <a:bodyPr>
            <a:normAutofit fontScale="90000"/>
          </a:bodyPr>
          <a:lstStyle/>
          <a:p>
            <a:r>
              <a:rPr lang="es-ES" noProof="0">
                <a:latin typeface="Bitter Black"/>
              </a:rPr>
              <a:t>TOP – DOWN (Competitive </a:t>
            </a:r>
            <a:r>
              <a:rPr lang="es-ES" noProof="0" err="1">
                <a:latin typeface="Bitter Black"/>
              </a:rPr>
              <a:t>landscape</a:t>
            </a:r>
            <a:r>
              <a:rPr lang="es-ES" noProof="0">
                <a:latin typeface="Bitter Black"/>
              </a:rPr>
              <a:t>)</a:t>
            </a:r>
            <a:endParaRPr lang="es-ES" noProof="0">
              <a:solidFill>
                <a:srgbClr val="000000"/>
              </a:solidFill>
              <a:latin typeface="Bitter Black"/>
            </a:endParaRPr>
          </a:p>
          <a:p>
            <a:br>
              <a:rPr lang="es-ES" sz="3200" noProof="0"/>
            </a:br>
            <a:endParaRPr lang="es-ES" noProof="0"/>
          </a:p>
        </p:txBody>
      </p:sp>
      <p:sp>
        <p:nvSpPr>
          <p:cNvPr id="6" name="Shape 2">
            <a:extLst>
              <a:ext uri="{FF2B5EF4-FFF2-40B4-BE49-F238E27FC236}">
                <a16:creationId xmlns:a16="http://schemas.microsoft.com/office/drawing/2014/main" id="{19519ABA-B6D2-9925-8227-FFEBEAEB1169}"/>
              </a:ext>
            </a:extLst>
          </p:cNvPr>
          <p:cNvSpPr/>
          <p:nvPr/>
        </p:nvSpPr>
        <p:spPr>
          <a:xfrm>
            <a:off x="311724" y="1713239"/>
            <a:ext cx="11107219" cy="321469"/>
          </a:xfrm>
          <a:prstGeom prst="rect">
            <a:avLst/>
          </a:prstGeom>
          <a:solidFill>
            <a:srgbClr val="005782"/>
          </a:solidFill>
          <a:ln/>
        </p:spPr>
        <p:txBody>
          <a:bodyPr/>
          <a:lstStyle/>
          <a:p>
            <a:pPr>
              <a:lnSpc>
                <a:spcPts val="1200"/>
              </a:lnSpc>
            </a:pPr>
            <a:r>
              <a:rPr lang="es-ES" sz="1200" b="1" noProof="0">
                <a:solidFill>
                  <a:srgbClr val="FFFFFF"/>
                </a:solidFill>
                <a:latin typeface="+mj-lt"/>
              </a:rPr>
              <a:t>Dimensión / Métrica</a:t>
            </a:r>
            <a:endParaRPr lang="es-ES" sz="1200" noProof="0">
              <a:latin typeface="+mj-lt"/>
            </a:endParaRPr>
          </a:p>
        </p:txBody>
      </p:sp>
      <p:sp>
        <p:nvSpPr>
          <p:cNvPr id="8" name="CuadroTexto 7">
            <a:extLst>
              <a:ext uri="{FF2B5EF4-FFF2-40B4-BE49-F238E27FC236}">
                <a16:creationId xmlns:a16="http://schemas.microsoft.com/office/drawing/2014/main" id="{ACEB1063-E371-138C-62D9-DA3EB23529E4}"/>
              </a:ext>
            </a:extLst>
          </p:cNvPr>
          <p:cNvSpPr txBox="1"/>
          <p:nvPr/>
        </p:nvSpPr>
        <p:spPr>
          <a:xfrm>
            <a:off x="2077753" y="1713657"/>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ALSEA</a:t>
            </a:r>
            <a:endParaRPr lang="es-ES" sz="1200" noProof="0">
              <a:latin typeface="+mj-lt"/>
            </a:endParaRPr>
          </a:p>
        </p:txBody>
      </p:sp>
      <p:sp>
        <p:nvSpPr>
          <p:cNvPr id="9" name="CuadroTexto 8">
            <a:extLst>
              <a:ext uri="{FF2B5EF4-FFF2-40B4-BE49-F238E27FC236}">
                <a16:creationId xmlns:a16="http://schemas.microsoft.com/office/drawing/2014/main" id="{B5E8BC34-1EDA-6A40-6A09-30B94BD1D9A3}"/>
              </a:ext>
            </a:extLst>
          </p:cNvPr>
          <p:cNvSpPr txBox="1"/>
          <p:nvPr/>
        </p:nvSpPr>
        <p:spPr>
          <a:xfrm>
            <a:off x="5929222" y="1713239"/>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Yums</a:t>
            </a:r>
            <a:r>
              <a:rPr lang="es-ES" sz="1200" b="1" noProof="0">
                <a:solidFill>
                  <a:srgbClr val="FFFFFF"/>
                </a:solidFill>
                <a:latin typeface="+mj-lt"/>
              </a:rPr>
              <a:t> </a:t>
            </a:r>
            <a:r>
              <a:rPr lang="es-ES" sz="1200" b="1" noProof="0" err="1">
                <a:solidFill>
                  <a:srgbClr val="FFFFFF"/>
                </a:solidFill>
                <a:latin typeface="+mj-lt"/>
              </a:rPr>
              <a:t>Brands</a:t>
            </a:r>
            <a:endParaRPr lang="es-ES" sz="1200" noProof="0">
              <a:latin typeface="+mj-lt"/>
            </a:endParaRPr>
          </a:p>
        </p:txBody>
      </p:sp>
      <p:sp>
        <p:nvSpPr>
          <p:cNvPr id="11" name="CuadroTexto 10">
            <a:extLst>
              <a:ext uri="{FF2B5EF4-FFF2-40B4-BE49-F238E27FC236}">
                <a16:creationId xmlns:a16="http://schemas.microsoft.com/office/drawing/2014/main" id="{6B8E8B18-6728-441E-8352-84480213E5B4}"/>
              </a:ext>
            </a:extLst>
          </p:cNvPr>
          <p:cNvSpPr txBox="1"/>
          <p:nvPr/>
        </p:nvSpPr>
        <p:spPr>
          <a:xfrm>
            <a:off x="8004764" y="1708355"/>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RBI	</a:t>
            </a:r>
            <a:endParaRPr lang="es-ES" sz="1200" noProof="0">
              <a:latin typeface="+mj-lt"/>
            </a:endParaRPr>
          </a:p>
        </p:txBody>
      </p:sp>
      <p:sp>
        <p:nvSpPr>
          <p:cNvPr id="13" name="CuadroTexto 12">
            <a:extLst>
              <a:ext uri="{FF2B5EF4-FFF2-40B4-BE49-F238E27FC236}">
                <a16:creationId xmlns:a16="http://schemas.microsoft.com/office/drawing/2014/main" id="{9A5731D2-10A0-1BE4-72AD-77DD5FC4293D}"/>
              </a:ext>
            </a:extLst>
          </p:cNvPr>
          <p:cNvSpPr txBox="1"/>
          <p:nvPr/>
        </p:nvSpPr>
        <p:spPr>
          <a:xfrm>
            <a:off x="3758098" y="1713448"/>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Arcos Dorados</a:t>
            </a:r>
            <a:endParaRPr lang="es-ES" sz="1200" noProof="0">
              <a:latin typeface="+mj-lt"/>
            </a:endParaRPr>
          </a:p>
        </p:txBody>
      </p:sp>
      <p:sp>
        <p:nvSpPr>
          <p:cNvPr id="15" name="CuadroTexto 14">
            <a:extLst>
              <a:ext uri="{FF2B5EF4-FFF2-40B4-BE49-F238E27FC236}">
                <a16:creationId xmlns:a16="http://schemas.microsoft.com/office/drawing/2014/main" id="{6E30A5AF-50C8-3A61-C3AD-7C897C93EC1D}"/>
              </a:ext>
            </a:extLst>
          </p:cNvPr>
          <p:cNvSpPr txBox="1"/>
          <p:nvPr/>
        </p:nvSpPr>
        <p:spPr>
          <a:xfrm>
            <a:off x="9574179" y="1747267"/>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Restalia</a:t>
            </a:r>
            <a:endParaRPr lang="es-ES" sz="1200" noProof="0">
              <a:latin typeface="+mj-lt"/>
            </a:endParaRPr>
          </a:p>
        </p:txBody>
      </p:sp>
      <p:sp>
        <p:nvSpPr>
          <p:cNvPr id="20" name="CuadroTexto 19">
            <a:extLst>
              <a:ext uri="{FF2B5EF4-FFF2-40B4-BE49-F238E27FC236}">
                <a16:creationId xmlns:a16="http://schemas.microsoft.com/office/drawing/2014/main" id="{47D7667A-978C-3F8C-6345-C1D51941747F}"/>
              </a:ext>
            </a:extLst>
          </p:cNvPr>
          <p:cNvSpPr txBox="1"/>
          <p:nvPr/>
        </p:nvSpPr>
        <p:spPr>
          <a:xfrm>
            <a:off x="303558" y="2163969"/>
            <a:ext cx="1267751" cy="255134"/>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Cliente - NPS</a:t>
            </a:r>
            <a:endParaRPr lang="es-ES" sz="1400" noProof="0">
              <a:solidFill>
                <a:srgbClr val="005782"/>
              </a:solidFill>
              <a:latin typeface="+mj-lt"/>
            </a:endParaRPr>
          </a:p>
        </p:txBody>
      </p:sp>
      <p:sp>
        <p:nvSpPr>
          <p:cNvPr id="21" name="CuadroTexto 20">
            <a:extLst>
              <a:ext uri="{FF2B5EF4-FFF2-40B4-BE49-F238E27FC236}">
                <a16:creationId xmlns:a16="http://schemas.microsoft.com/office/drawing/2014/main" id="{80FC62EC-6F1B-7C5B-134F-A578ADE05980}"/>
              </a:ext>
            </a:extLst>
          </p:cNvPr>
          <p:cNvSpPr txBox="1"/>
          <p:nvPr/>
        </p:nvSpPr>
        <p:spPr>
          <a:xfrm>
            <a:off x="2055496" y="2155950"/>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60 - 65</a:t>
            </a:r>
          </a:p>
        </p:txBody>
      </p:sp>
      <p:sp>
        <p:nvSpPr>
          <p:cNvPr id="22" name="CuadroTexto 21">
            <a:extLst>
              <a:ext uri="{FF2B5EF4-FFF2-40B4-BE49-F238E27FC236}">
                <a16:creationId xmlns:a16="http://schemas.microsoft.com/office/drawing/2014/main" id="{96996D4A-2E3F-C821-CC07-1F06C49E5AC8}"/>
              </a:ext>
            </a:extLst>
          </p:cNvPr>
          <p:cNvSpPr txBox="1"/>
          <p:nvPr/>
        </p:nvSpPr>
        <p:spPr>
          <a:xfrm>
            <a:off x="7576814" y="2162880"/>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rPr>
              <a:t>45 - 55</a:t>
            </a:r>
          </a:p>
        </p:txBody>
      </p:sp>
      <p:sp>
        <p:nvSpPr>
          <p:cNvPr id="23" name="CuadroTexto 22">
            <a:extLst>
              <a:ext uri="{FF2B5EF4-FFF2-40B4-BE49-F238E27FC236}">
                <a16:creationId xmlns:a16="http://schemas.microsoft.com/office/drawing/2014/main" id="{D6E7A31E-05CD-2FEB-8B54-BC00F697C37E}"/>
              </a:ext>
            </a:extLst>
          </p:cNvPr>
          <p:cNvSpPr txBox="1"/>
          <p:nvPr/>
        </p:nvSpPr>
        <p:spPr>
          <a:xfrm>
            <a:off x="5754325" y="2183035"/>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rPr>
              <a:t>50 - 60</a:t>
            </a:r>
          </a:p>
        </p:txBody>
      </p:sp>
      <p:sp>
        <p:nvSpPr>
          <p:cNvPr id="24" name="CuadroTexto 23">
            <a:extLst>
              <a:ext uri="{FF2B5EF4-FFF2-40B4-BE49-F238E27FC236}">
                <a16:creationId xmlns:a16="http://schemas.microsoft.com/office/drawing/2014/main" id="{23539D38-3104-5693-17CC-90A05B096F68}"/>
              </a:ext>
            </a:extLst>
          </p:cNvPr>
          <p:cNvSpPr txBox="1"/>
          <p:nvPr/>
        </p:nvSpPr>
        <p:spPr>
          <a:xfrm>
            <a:off x="3853680" y="2143140"/>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40 - 55</a:t>
            </a:r>
          </a:p>
        </p:txBody>
      </p:sp>
      <p:sp>
        <p:nvSpPr>
          <p:cNvPr id="25" name="CuadroTexto 24">
            <a:extLst>
              <a:ext uri="{FF2B5EF4-FFF2-40B4-BE49-F238E27FC236}">
                <a16:creationId xmlns:a16="http://schemas.microsoft.com/office/drawing/2014/main" id="{6F8715D8-9D5C-F8B6-BF41-77A61C35D399}"/>
              </a:ext>
            </a:extLst>
          </p:cNvPr>
          <p:cNvSpPr txBox="1"/>
          <p:nvPr/>
        </p:nvSpPr>
        <p:spPr>
          <a:xfrm>
            <a:off x="9477459" y="2198299"/>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rPr>
              <a:t>55 - 65</a:t>
            </a:r>
          </a:p>
        </p:txBody>
      </p:sp>
      <p:pic>
        <p:nvPicPr>
          <p:cNvPr id="28" name="Imagen 27">
            <a:extLst>
              <a:ext uri="{FF2B5EF4-FFF2-40B4-BE49-F238E27FC236}">
                <a16:creationId xmlns:a16="http://schemas.microsoft.com/office/drawing/2014/main" id="{E4B2B16D-4A51-CC63-7A9B-54FC859AB69C}"/>
              </a:ext>
            </a:extLst>
          </p:cNvPr>
          <p:cNvPicPr>
            <a:picLocks noChangeAspect="1"/>
          </p:cNvPicPr>
          <p:nvPr/>
        </p:nvPicPr>
        <p:blipFill>
          <a:blip r:embed="rId2"/>
          <a:stretch>
            <a:fillRect/>
          </a:stretch>
        </p:blipFill>
        <p:spPr>
          <a:xfrm>
            <a:off x="2630777" y="2166359"/>
            <a:ext cx="190517" cy="167655"/>
          </a:xfrm>
          <a:prstGeom prst="rect">
            <a:avLst/>
          </a:prstGeom>
        </p:spPr>
      </p:pic>
      <p:sp>
        <p:nvSpPr>
          <p:cNvPr id="29" name="CuadroTexto 28">
            <a:extLst>
              <a:ext uri="{FF2B5EF4-FFF2-40B4-BE49-F238E27FC236}">
                <a16:creationId xmlns:a16="http://schemas.microsoft.com/office/drawing/2014/main" id="{212C2EF4-0017-D76F-9A23-5E9A83017B2C}"/>
              </a:ext>
            </a:extLst>
          </p:cNvPr>
          <p:cNvSpPr txBox="1"/>
          <p:nvPr/>
        </p:nvSpPr>
        <p:spPr>
          <a:xfrm>
            <a:off x="397121" y="5653175"/>
            <a:ext cx="1561492" cy="409023"/>
          </a:xfrm>
          <a:prstGeom prst="rect">
            <a:avLst/>
          </a:prstGeom>
          <a:noFill/>
        </p:spPr>
        <p:txBody>
          <a:bodyPr wrap="square" lIns="91440" tIns="45720" rIns="91440" bIns="45720" anchor="t">
            <a:spAutoFit/>
          </a:bodyPr>
          <a:lstStyle/>
          <a:p>
            <a:pPr marL="0" indent="0" algn="l">
              <a:lnSpc>
                <a:spcPts val="1200"/>
              </a:lnSpc>
              <a:buNone/>
            </a:pPr>
            <a:r>
              <a:rPr lang="es-ES" sz="1400" b="1" noProof="0">
                <a:solidFill>
                  <a:srgbClr val="005782"/>
                </a:solidFill>
                <a:latin typeface="+mj-lt"/>
              </a:rPr>
              <a:t>Tecnológico</a:t>
            </a:r>
            <a:r>
              <a:rPr lang="es-ES" sz="1200" b="1" noProof="0">
                <a:solidFill>
                  <a:srgbClr val="005782"/>
                </a:solidFill>
                <a:latin typeface="+mj-lt"/>
              </a:rPr>
              <a:t>* (Ventas digitales) </a:t>
            </a:r>
            <a:endParaRPr lang="es-ES" sz="1200" noProof="0">
              <a:solidFill>
                <a:srgbClr val="005782"/>
              </a:solidFill>
              <a:latin typeface="+mj-lt"/>
            </a:endParaRPr>
          </a:p>
        </p:txBody>
      </p:sp>
      <p:sp>
        <p:nvSpPr>
          <p:cNvPr id="38" name="CuadroTexto 37">
            <a:extLst>
              <a:ext uri="{FF2B5EF4-FFF2-40B4-BE49-F238E27FC236}">
                <a16:creationId xmlns:a16="http://schemas.microsoft.com/office/drawing/2014/main" id="{3480AE4A-D47B-376F-B889-6CA77B17E342}"/>
              </a:ext>
            </a:extLst>
          </p:cNvPr>
          <p:cNvSpPr txBox="1"/>
          <p:nvPr/>
        </p:nvSpPr>
        <p:spPr>
          <a:xfrm>
            <a:off x="271345" y="2880290"/>
            <a:ext cx="1267751" cy="409023"/>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Marcas / Adaptación </a:t>
            </a:r>
            <a:endParaRPr lang="es-ES" sz="1400" noProof="0">
              <a:solidFill>
                <a:srgbClr val="005782"/>
              </a:solidFill>
              <a:latin typeface="+mj-lt"/>
            </a:endParaRPr>
          </a:p>
        </p:txBody>
      </p:sp>
      <p:sp>
        <p:nvSpPr>
          <p:cNvPr id="39" name="CuadroTexto 38">
            <a:extLst>
              <a:ext uri="{FF2B5EF4-FFF2-40B4-BE49-F238E27FC236}">
                <a16:creationId xmlns:a16="http://schemas.microsoft.com/office/drawing/2014/main" id="{1F348303-279F-F6E4-C18F-310A6A67C94B}"/>
              </a:ext>
            </a:extLst>
          </p:cNvPr>
          <p:cNvSpPr txBox="1"/>
          <p:nvPr/>
        </p:nvSpPr>
        <p:spPr>
          <a:xfrm>
            <a:off x="2077753" y="2910578"/>
            <a:ext cx="874060" cy="400110"/>
          </a:xfrm>
          <a:prstGeom prst="rect">
            <a:avLst/>
          </a:prstGeom>
          <a:noFill/>
        </p:spPr>
        <p:txBody>
          <a:bodyPr wrap="square">
            <a:spAutoFit/>
          </a:bodyPr>
          <a:lstStyle/>
          <a:p>
            <a:pPr marL="0" indent="0">
              <a:lnSpc>
                <a:spcPts val="1200"/>
              </a:lnSpc>
              <a:buNone/>
            </a:pPr>
            <a:r>
              <a:rPr lang="es-ES" sz="1050" b="1" noProof="0">
                <a:solidFill>
                  <a:srgbClr val="005782"/>
                </a:solidFill>
              </a:rPr>
              <a:t>13 / 60-70% </a:t>
            </a:r>
          </a:p>
        </p:txBody>
      </p:sp>
      <p:sp>
        <p:nvSpPr>
          <p:cNvPr id="40" name="CuadroTexto 39">
            <a:extLst>
              <a:ext uri="{FF2B5EF4-FFF2-40B4-BE49-F238E27FC236}">
                <a16:creationId xmlns:a16="http://schemas.microsoft.com/office/drawing/2014/main" id="{7E8A285E-E0C5-E943-0591-F9DA82A3A75C}"/>
              </a:ext>
            </a:extLst>
          </p:cNvPr>
          <p:cNvSpPr txBox="1"/>
          <p:nvPr/>
        </p:nvSpPr>
        <p:spPr>
          <a:xfrm>
            <a:off x="3922160" y="2904691"/>
            <a:ext cx="874060" cy="246221"/>
          </a:xfrm>
          <a:prstGeom prst="rect">
            <a:avLst/>
          </a:prstGeom>
          <a:noFill/>
        </p:spPr>
        <p:txBody>
          <a:bodyPr wrap="square">
            <a:spAutoFit/>
          </a:bodyPr>
          <a:lstStyle/>
          <a:p>
            <a:pPr marL="0" indent="0">
              <a:lnSpc>
                <a:spcPts val="1200"/>
              </a:lnSpc>
              <a:buNone/>
            </a:pPr>
            <a:r>
              <a:rPr lang="es-ES" sz="1050" b="1" noProof="0">
                <a:solidFill>
                  <a:srgbClr val="005782"/>
                </a:solidFill>
              </a:rPr>
              <a:t>1 / 20-30%</a:t>
            </a:r>
          </a:p>
        </p:txBody>
      </p:sp>
      <p:sp>
        <p:nvSpPr>
          <p:cNvPr id="41" name="CuadroTexto 40">
            <a:extLst>
              <a:ext uri="{FF2B5EF4-FFF2-40B4-BE49-F238E27FC236}">
                <a16:creationId xmlns:a16="http://schemas.microsoft.com/office/drawing/2014/main" id="{B1AA94C0-CA15-65F3-CEDE-BB7AC551A0C5}"/>
              </a:ext>
            </a:extLst>
          </p:cNvPr>
          <p:cNvSpPr txBox="1"/>
          <p:nvPr/>
        </p:nvSpPr>
        <p:spPr>
          <a:xfrm>
            <a:off x="6202418" y="2886571"/>
            <a:ext cx="819658" cy="400110"/>
          </a:xfrm>
          <a:prstGeom prst="rect">
            <a:avLst/>
          </a:prstGeom>
          <a:noFill/>
        </p:spPr>
        <p:txBody>
          <a:bodyPr wrap="square">
            <a:spAutoFit/>
          </a:bodyPr>
          <a:lstStyle/>
          <a:p>
            <a:pPr marL="0" indent="0">
              <a:lnSpc>
                <a:spcPts val="1200"/>
              </a:lnSpc>
              <a:buNone/>
            </a:pPr>
            <a:r>
              <a:rPr lang="es-ES" sz="1050" b="1" noProof="0">
                <a:solidFill>
                  <a:srgbClr val="005782"/>
                </a:solidFill>
              </a:rPr>
              <a:t>3 / 25-35%</a:t>
            </a:r>
          </a:p>
        </p:txBody>
      </p:sp>
      <p:sp>
        <p:nvSpPr>
          <p:cNvPr id="42" name="CuadroTexto 41">
            <a:extLst>
              <a:ext uri="{FF2B5EF4-FFF2-40B4-BE49-F238E27FC236}">
                <a16:creationId xmlns:a16="http://schemas.microsoft.com/office/drawing/2014/main" id="{1B7AE3D7-0F19-FF9A-8343-7CD14DC6F808}"/>
              </a:ext>
            </a:extLst>
          </p:cNvPr>
          <p:cNvSpPr txBox="1"/>
          <p:nvPr/>
        </p:nvSpPr>
        <p:spPr>
          <a:xfrm>
            <a:off x="7922784" y="2897147"/>
            <a:ext cx="893520" cy="246221"/>
          </a:xfrm>
          <a:prstGeom prst="rect">
            <a:avLst/>
          </a:prstGeom>
          <a:noFill/>
        </p:spPr>
        <p:txBody>
          <a:bodyPr wrap="square">
            <a:spAutoFit/>
          </a:bodyPr>
          <a:lstStyle/>
          <a:p>
            <a:pPr marL="0" indent="0">
              <a:lnSpc>
                <a:spcPts val="1200"/>
              </a:lnSpc>
              <a:buNone/>
            </a:pPr>
            <a:r>
              <a:rPr lang="es-ES" sz="1050" b="1" noProof="0">
                <a:solidFill>
                  <a:srgbClr val="005782"/>
                </a:solidFill>
              </a:rPr>
              <a:t>4 / 20-30%</a:t>
            </a:r>
          </a:p>
        </p:txBody>
      </p:sp>
      <p:sp>
        <p:nvSpPr>
          <p:cNvPr id="43" name="CuadroTexto 42">
            <a:extLst>
              <a:ext uri="{FF2B5EF4-FFF2-40B4-BE49-F238E27FC236}">
                <a16:creationId xmlns:a16="http://schemas.microsoft.com/office/drawing/2014/main" id="{F362DF71-8746-F951-AA86-E19DA7B6CC02}"/>
              </a:ext>
            </a:extLst>
          </p:cNvPr>
          <p:cNvSpPr txBox="1"/>
          <p:nvPr/>
        </p:nvSpPr>
        <p:spPr>
          <a:xfrm>
            <a:off x="9718457" y="2897147"/>
            <a:ext cx="893520" cy="246221"/>
          </a:xfrm>
          <a:prstGeom prst="rect">
            <a:avLst/>
          </a:prstGeom>
          <a:noFill/>
        </p:spPr>
        <p:txBody>
          <a:bodyPr wrap="square">
            <a:spAutoFit/>
          </a:bodyPr>
          <a:lstStyle/>
          <a:p>
            <a:pPr marL="0" indent="0">
              <a:lnSpc>
                <a:spcPts val="1200"/>
              </a:lnSpc>
              <a:buNone/>
            </a:pPr>
            <a:r>
              <a:rPr lang="es-ES" sz="1050" b="1" noProof="0">
                <a:solidFill>
                  <a:srgbClr val="005782"/>
                </a:solidFill>
              </a:rPr>
              <a:t>4 / 50-60%</a:t>
            </a:r>
          </a:p>
        </p:txBody>
      </p:sp>
      <p:pic>
        <p:nvPicPr>
          <p:cNvPr id="44" name="Imagen 43">
            <a:extLst>
              <a:ext uri="{FF2B5EF4-FFF2-40B4-BE49-F238E27FC236}">
                <a16:creationId xmlns:a16="http://schemas.microsoft.com/office/drawing/2014/main" id="{7160C3A1-850B-1F99-0F01-43163AF8A68B}"/>
              </a:ext>
            </a:extLst>
          </p:cNvPr>
          <p:cNvPicPr>
            <a:picLocks noChangeAspect="1"/>
          </p:cNvPicPr>
          <p:nvPr/>
        </p:nvPicPr>
        <p:blipFill>
          <a:blip r:embed="rId2"/>
          <a:stretch>
            <a:fillRect/>
          </a:stretch>
        </p:blipFill>
        <p:spPr>
          <a:xfrm>
            <a:off x="2879889" y="2965137"/>
            <a:ext cx="190517" cy="167655"/>
          </a:xfrm>
          <a:prstGeom prst="rect">
            <a:avLst/>
          </a:prstGeom>
        </p:spPr>
      </p:pic>
      <p:sp>
        <p:nvSpPr>
          <p:cNvPr id="45" name="CuadroTexto 44">
            <a:extLst>
              <a:ext uri="{FF2B5EF4-FFF2-40B4-BE49-F238E27FC236}">
                <a16:creationId xmlns:a16="http://schemas.microsoft.com/office/drawing/2014/main" id="{1FB9BF94-61B4-518D-96F6-4E0D48E424C2}"/>
              </a:ext>
            </a:extLst>
          </p:cNvPr>
          <p:cNvSpPr txBox="1"/>
          <p:nvPr/>
        </p:nvSpPr>
        <p:spPr>
          <a:xfrm>
            <a:off x="262660" y="3727958"/>
            <a:ext cx="1378549" cy="255134"/>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Operaciones</a:t>
            </a:r>
            <a:endParaRPr lang="es-ES" sz="1400" noProof="0">
              <a:solidFill>
                <a:srgbClr val="005782"/>
              </a:solidFill>
              <a:latin typeface="+mj-lt"/>
            </a:endParaRPr>
          </a:p>
        </p:txBody>
      </p:sp>
      <p:sp>
        <p:nvSpPr>
          <p:cNvPr id="46" name="CuadroTexto 45">
            <a:extLst>
              <a:ext uri="{FF2B5EF4-FFF2-40B4-BE49-F238E27FC236}">
                <a16:creationId xmlns:a16="http://schemas.microsoft.com/office/drawing/2014/main" id="{C7F3AB84-E525-26E0-E738-9A3B73D07E18}"/>
              </a:ext>
            </a:extLst>
          </p:cNvPr>
          <p:cNvSpPr txBox="1"/>
          <p:nvPr/>
        </p:nvSpPr>
        <p:spPr>
          <a:xfrm>
            <a:off x="9644831" y="3678404"/>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251  /  4 países</a:t>
            </a:r>
          </a:p>
        </p:txBody>
      </p:sp>
      <p:sp>
        <p:nvSpPr>
          <p:cNvPr id="47" name="CuadroTexto 46">
            <a:extLst>
              <a:ext uri="{FF2B5EF4-FFF2-40B4-BE49-F238E27FC236}">
                <a16:creationId xmlns:a16="http://schemas.microsoft.com/office/drawing/2014/main" id="{D257490B-F979-BD67-4F9D-6BF942B1A7C6}"/>
              </a:ext>
            </a:extLst>
          </p:cNvPr>
          <p:cNvSpPr txBox="1"/>
          <p:nvPr/>
        </p:nvSpPr>
        <p:spPr>
          <a:xfrm>
            <a:off x="7856065" y="3708630"/>
            <a:ext cx="1378549" cy="400110"/>
          </a:xfrm>
          <a:prstGeom prst="rect">
            <a:avLst/>
          </a:prstGeom>
          <a:noFill/>
        </p:spPr>
        <p:txBody>
          <a:bodyPr wrap="square">
            <a:spAutoFit/>
          </a:bodyPr>
          <a:lstStyle/>
          <a:p>
            <a:pPr marL="0" indent="0">
              <a:lnSpc>
                <a:spcPts val="1200"/>
              </a:lnSpc>
              <a:buNone/>
            </a:pPr>
            <a:r>
              <a:rPr lang="es-ES" sz="1050" b="1" noProof="0">
                <a:solidFill>
                  <a:srgbClr val="005782"/>
                </a:solidFill>
              </a:rPr>
              <a:t>+30.000 /  120 países</a:t>
            </a:r>
          </a:p>
        </p:txBody>
      </p:sp>
      <p:sp>
        <p:nvSpPr>
          <p:cNvPr id="48" name="CuadroTexto 47">
            <a:extLst>
              <a:ext uri="{FF2B5EF4-FFF2-40B4-BE49-F238E27FC236}">
                <a16:creationId xmlns:a16="http://schemas.microsoft.com/office/drawing/2014/main" id="{D6D48A30-AC6C-1CC0-858E-D5C5CC650088}"/>
              </a:ext>
            </a:extLst>
          </p:cNvPr>
          <p:cNvSpPr txBox="1"/>
          <p:nvPr/>
        </p:nvSpPr>
        <p:spPr>
          <a:xfrm>
            <a:off x="5892388" y="3681336"/>
            <a:ext cx="1411061" cy="400110"/>
          </a:xfrm>
          <a:prstGeom prst="rect">
            <a:avLst/>
          </a:prstGeom>
          <a:noFill/>
        </p:spPr>
        <p:txBody>
          <a:bodyPr wrap="square">
            <a:spAutoFit/>
          </a:bodyPr>
          <a:lstStyle/>
          <a:p>
            <a:pPr marL="0" indent="0">
              <a:lnSpc>
                <a:spcPts val="1200"/>
              </a:lnSpc>
              <a:buNone/>
            </a:pPr>
            <a:r>
              <a:rPr lang="es-ES" sz="1050" b="1" noProof="0">
                <a:solidFill>
                  <a:srgbClr val="005782"/>
                </a:solidFill>
              </a:rPr>
              <a:t>+61.000 /  155 países</a:t>
            </a:r>
          </a:p>
        </p:txBody>
      </p:sp>
      <p:sp>
        <p:nvSpPr>
          <p:cNvPr id="49" name="CuadroTexto 48">
            <a:extLst>
              <a:ext uri="{FF2B5EF4-FFF2-40B4-BE49-F238E27FC236}">
                <a16:creationId xmlns:a16="http://schemas.microsoft.com/office/drawing/2014/main" id="{10A5BE3D-FBFB-C9F2-FA43-D0D14AEE6F18}"/>
              </a:ext>
            </a:extLst>
          </p:cNvPr>
          <p:cNvSpPr txBox="1"/>
          <p:nvPr/>
        </p:nvSpPr>
        <p:spPr>
          <a:xfrm>
            <a:off x="3653659" y="3701796"/>
            <a:ext cx="1411061" cy="400110"/>
          </a:xfrm>
          <a:prstGeom prst="rect">
            <a:avLst/>
          </a:prstGeom>
          <a:noFill/>
        </p:spPr>
        <p:txBody>
          <a:bodyPr wrap="square">
            <a:spAutoFit/>
          </a:bodyPr>
          <a:lstStyle/>
          <a:p>
            <a:pPr marL="0" indent="0">
              <a:lnSpc>
                <a:spcPts val="1200"/>
              </a:lnSpc>
              <a:buNone/>
            </a:pPr>
            <a:r>
              <a:rPr lang="es-ES" sz="1050" b="1" noProof="0">
                <a:solidFill>
                  <a:srgbClr val="005782"/>
                </a:solidFill>
              </a:rPr>
              <a:t>+ 38.000  / 118 países</a:t>
            </a:r>
          </a:p>
        </p:txBody>
      </p:sp>
      <p:sp>
        <p:nvSpPr>
          <p:cNvPr id="50" name="CuadroTexto 49">
            <a:extLst>
              <a:ext uri="{FF2B5EF4-FFF2-40B4-BE49-F238E27FC236}">
                <a16:creationId xmlns:a16="http://schemas.microsoft.com/office/drawing/2014/main" id="{7FAA309B-430E-DB7B-FD8F-1B696DE40BEE}"/>
              </a:ext>
            </a:extLst>
          </p:cNvPr>
          <p:cNvSpPr txBox="1"/>
          <p:nvPr/>
        </p:nvSpPr>
        <p:spPr>
          <a:xfrm>
            <a:off x="2091692" y="3697582"/>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4818 / 12 países</a:t>
            </a:r>
          </a:p>
        </p:txBody>
      </p:sp>
      <p:pic>
        <p:nvPicPr>
          <p:cNvPr id="51" name="Imagen 50">
            <a:extLst>
              <a:ext uri="{FF2B5EF4-FFF2-40B4-BE49-F238E27FC236}">
                <a16:creationId xmlns:a16="http://schemas.microsoft.com/office/drawing/2014/main" id="{AEF90213-BE95-A618-13D4-7DC0936A27AD}"/>
              </a:ext>
            </a:extLst>
          </p:cNvPr>
          <p:cNvPicPr>
            <a:picLocks noChangeAspect="1"/>
          </p:cNvPicPr>
          <p:nvPr/>
        </p:nvPicPr>
        <p:blipFill>
          <a:blip r:embed="rId2"/>
          <a:stretch>
            <a:fillRect/>
          </a:stretch>
        </p:blipFill>
        <p:spPr>
          <a:xfrm>
            <a:off x="7208190" y="3726418"/>
            <a:ext cx="190517" cy="167655"/>
          </a:xfrm>
          <a:prstGeom prst="rect">
            <a:avLst/>
          </a:prstGeom>
        </p:spPr>
      </p:pic>
      <p:sp>
        <p:nvSpPr>
          <p:cNvPr id="59" name="CuadroTexto 58">
            <a:extLst>
              <a:ext uri="{FF2B5EF4-FFF2-40B4-BE49-F238E27FC236}">
                <a16:creationId xmlns:a16="http://schemas.microsoft.com/office/drawing/2014/main" id="{742A86A7-2BB7-ECC4-B347-04C5FB6DD406}"/>
              </a:ext>
            </a:extLst>
          </p:cNvPr>
          <p:cNvSpPr txBox="1"/>
          <p:nvPr/>
        </p:nvSpPr>
        <p:spPr>
          <a:xfrm>
            <a:off x="271345" y="4438967"/>
            <a:ext cx="1267751" cy="255134"/>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Personal</a:t>
            </a:r>
            <a:r>
              <a:rPr lang="es-ES" sz="1050" b="1" noProof="0">
                <a:solidFill>
                  <a:srgbClr val="005782"/>
                </a:solidFill>
                <a:latin typeface="+mj-lt"/>
              </a:rPr>
              <a:t> </a:t>
            </a:r>
            <a:endParaRPr lang="es-ES" sz="1050" noProof="0">
              <a:solidFill>
                <a:srgbClr val="005782"/>
              </a:solidFill>
              <a:latin typeface="+mj-lt"/>
            </a:endParaRPr>
          </a:p>
        </p:txBody>
      </p:sp>
      <p:sp>
        <p:nvSpPr>
          <p:cNvPr id="60" name="CuadroTexto 59">
            <a:extLst>
              <a:ext uri="{FF2B5EF4-FFF2-40B4-BE49-F238E27FC236}">
                <a16:creationId xmlns:a16="http://schemas.microsoft.com/office/drawing/2014/main" id="{FDDD81B2-264B-BC07-5453-FCBA7EB2644C}"/>
              </a:ext>
            </a:extLst>
          </p:cNvPr>
          <p:cNvSpPr txBox="1"/>
          <p:nvPr/>
        </p:nvSpPr>
        <p:spPr>
          <a:xfrm>
            <a:off x="1973730" y="4370015"/>
            <a:ext cx="1267751" cy="400110"/>
          </a:xfrm>
          <a:prstGeom prst="rect">
            <a:avLst/>
          </a:prstGeom>
          <a:noFill/>
        </p:spPr>
        <p:txBody>
          <a:bodyPr wrap="square">
            <a:spAutoFit/>
          </a:bodyPr>
          <a:lstStyle/>
          <a:p>
            <a:pPr marL="0" indent="0">
              <a:lnSpc>
                <a:spcPts val="1200"/>
              </a:lnSpc>
              <a:buNone/>
            </a:pPr>
            <a:r>
              <a:rPr lang="es-ES" sz="1050" b="1" noProof="0">
                <a:solidFill>
                  <a:srgbClr val="005782"/>
                </a:solidFill>
              </a:rPr>
              <a:t>80.000 / 80 -100% rotación</a:t>
            </a:r>
          </a:p>
        </p:txBody>
      </p:sp>
      <p:sp>
        <p:nvSpPr>
          <p:cNvPr id="61" name="CuadroTexto 60">
            <a:extLst>
              <a:ext uri="{FF2B5EF4-FFF2-40B4-BE49-F238E27FC236}">
                <a16:creationId xmlns:a16="http://schemas.microsoft.com/office/drawing/2014/main" id="{214C83E0-FFED-05E9-9C4F-7CE28BE7BCAF}"/>
              </a:ext>
            </a:extLst>
          </p:cNvPr>
          <p:cNvSpPr txBox="1"/>
          <p:nvPr/>
        </p:nvSpPr>
        <p:spPr>
          <a:xfrm>
            <a:off x="3457177" y="4327137"/>
            <a:ext cx="1352165" cy="400110"/>
          </a:xfrm>
          <a:prstGeom prst="rect">
            <a:avLst/>
          </a:prstGeom>
          <a:noFill/>
        </p:spPr>
        <p:txBody>
          <a:bodyPr wrap="square">
            <a:spAutoFit/>
          </a:bodyPr>
          <a:lstStyle/>
          <a:p>
            <a:pPr marL="0" indent="0">
              <a:lnSpc>
                <a:spcPts val="1200"/>
              </a:lnSpc>
              <a:buNone/>
            </a:pPr>
            <a:r>
              <a:rPr lang="es-ES" sz="1050" b="1" noProof="0">
                <a:solidFill>
                  <a:srgbClr val="005782"/>
                </a:solidFill>
              </a:rPr>
              <a:t>300.000 / 120-150% rotación</a:t>
            </a:r>
          </a:p>
        </p:txBody>
      </p:sp>
      <p:sp>
        <p:nvSpPr>
          <p:cNvPr id="62" name="CuadroTexto 61">
            <a:extLst>
              <a:ext uri="{FF2B5EF4-FFF2-40B4-BE49-F238E27FC236}">
                <a16:creationId xmlns:a16="http://schemas.microsoft.com/office/drawing/2014/main" id="{38091145-949A-A241-6C6B-1954D1588F5C}"/>
              </a:ext>
            </a:extLst>
          </p:cNvPr>
          <p:cNvSpPr txBox="1"/>
          <p:nvPr/>
        </p:nvSpPr>
        <p:spPr>
          <a:xfrm>
            <a:off x="5833963" y="4340370"/>
            <a:ext cx="1352165" cy="400110"/>
          </a:xfrm>
          <a:prstGeom prst="rect">
            <a:avLst/>
          </a:prstGeom>
          <a:noFill/>
        </p:spPr>
        <p:txBody>
          <a:bodyPr wrap="square">
            <a:spAutoFit/>
          </a:bodyPr>
          <a:lstStyle/>
          <a:p>
            <a:pPr marL="0" indent="0">
              <a:lnSpc>
                <a:spcPts val="1200"/>
              </a:lnSpc>
              <a:buNone/>
            </a:pPr>
            <a:r>
              <a:rPr lang="es-ES" sz="1050" b="1" noProof="0">
                <a:solidFill>
                  <a:srgbClr val="005782"/>
                </a:solidFill>
              </a:rPr>
              <a:t>450.000 / 100 -130% rotación</a:t>
            </a:r>
          </a:p>
        </p:txBody>
      </p:sp>
      <p:sp>
        <p:nvSpPr>
          <p:cNvPr id="63" name="CuadroTexto 62">
            <a:extLst>
              <a:ext uri="{FF2B5EF4-FFF2-40B4-BE49-F238E27FC236}">
                <a16:creationId xmlns:a16="http://schemas.microsoft.com/office/drawing/2014/main" id="{4867A328-4C23-C5DC-6B23-492C67C8BDE3}"/>
              </a:ext>
            </a:extLst>
          </p:cNvPr>
          <p:cNvSpPr txBox="1"/>
          <p:nvPr/>
        </p:nvSpPr>
        <p:spPr>
          <a:xfrm>
            <a:off x="7871320" y="4350406"/>
            <a:ext cx="1378549" cy="400110"/>
          </a:xfrm>
          <a:prstGeom prst="rect">
            <a:avLst/>
          </a:prstGeom>
          <a:noFill/>
        </p:spPr>
        <p:txBody>
          <a:bodyPr wrap="square">
            <a:spAutoFit/>
          </a:bodyPr>
          <a:lstStyle/>
          <a:p>
            <a:pPr marL="0" indent="0">
              <a:lnSpc>
                <a:spcPts val="1200"/>
              </a:lnSpc>
              <a:buNone/>
            </a:pPr>
            <a:r>
              <a:rPr lang="es-ES" sz="1050" b="1" noProof="0">
                <a:solidFill>
                  <a:srgbClr val="005782"/>
                </a:solidFill>
              </a:rPr>
              <a:t>400.000 / 110 – 140% rotación</a:t>
            </a:r>
          </a:p>
        </p:txBody>
      </p:sp>
      <p:sp>
        <p:nvSpPr>
          <p:cNvPr id="64" name="CuadroTexto 63">
            <a:extLst>
              <a:ext uri="{FF2B5EF4-FFF2-40B4-BE49-F238E27FC236}">
                <a16:creationId xmlns:a16="http://schemas.microsoft.com/office/drawing/2014/main" id="{4FBCCA4A-10F3-48CE-01B7-5ECA1341FCCA}"/>
              </a:ext>
            </a:extLst>
          </p:cNvPr>
          <p:cNvSpPr txBox="1"/>
          <p:nvPr/>
        </p:nvSpPr>
        <p:spPr>
          <a:xfrm>
            <a:off x="9616548" y="4340370"/>
            <a:ext cx="1473043" cy="400110"/>
          </a:xfrm>
          <a:prstGeom prst="rect">
            <a:avLst/>
          </a:prstGeom>
          <a:noFill/>
        </p:spPr>
        <p:txBody>
          <a:bodyPr wrap="square">
            <a:spAutoFit/>
          </a:bodyPr>
          <a:lstStyle/>
          <a:p>
            <a:pPr marL="0" indent="0">
              <a:lnSpc>
                <a:spcPts val="1200"/>
              </a:lnSpc>
              <a:buNone/>
            </a:pPr>
            <a:r>
              <a:rPr lang="es-ES" sz="1050" b="1" noProof="0">
                <a:solidFill>
                  <a:srgbClr val="005782"/>
                </a:solidFill>
              </a:rPr>
              <a:t>8.000 / 70 -90% rotación</a:t>
            </a:r>
          </a:p>
        </p:txBody>
      </p:sp>
      <p:pic>
        <p:nvPicPr>
          <p:cNvPr id="65" name="Imagen 64">
            <a:extLst>
              <a:ext uri="{FF2B5EF4-FFF2-40B4-BE49-F238E27FC236}">
                <a16:creationId xmlns:a16="http://schemas.microsoft.com/office/drawing/2014/main" id="{ABD90B68-8B46-2AD6-7504-3E6C823E0276}"/>
              </a:ext>
            </a:extLst>
          </p:cNvPr>
          <p:cNvPicPr>
            <a:picLocks noChangeAspect="1"/>
          </p:cNvPicPr>
          <p:nvPr/>
        </p:nvPicPr>
        <p:blipFill>
          <a:blip r:embed="rId2"/>
          <a:stretch>
            <a:fillRect/>
          </a:stretch>
        </p:blipFill>
        <p:spPr>
          <a:xfrm>
            <a:off x="2892557" y="4366008"/>
            <a:ext cx="190517" cy="167655"/>
          </a:xfrm>
          <a:prstGeom prst="rect">
            <a:avLst/>
          </a:prstGeom>
        </p:spPr>
      </p:pic>
    </p:spTree>
    <p:extLst>
      <p:ext uri="{BB962C8B-B14F-4D97-AF65-F5344CB8AC3E}">
        <p14:creationId xmlns:p14="http://schemas.microsoft.com/office/powerpoint/2010/main" val="3191667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FF3B08-E472-200B-F4C6-AC04FA9BF3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FDDA65-6391-A783-1F9F-15778B2E05C6}"/>
              </a:ext>
            </a:extLst>
          </p:cNvPr>
          <p:cNvSpPr>
            <a:spLocks noGrp="1"/>
          </p:cNvSpPr>
          <p:nvPr>
            <p:ph type="title"/>
          </p:nvPr>
        </p:nvSpPr>
        <p:spPr>
          <a:xfrm>
            <a:off x="684329" y="329838"/>
            <a:ext cx="8927477" cy="458599"/>
          </a:xfrm>
          <a:solidFill>
            <a:srgbClr val="005782"/>
          </a:solidFill>
        </p:spPr>
        <p:txBody>
          <a:bodyPr>
            <a:normAutofit fontScale="90000"/>
          </a:bodyPr>
          <a:lstStyle/>
          <a:p>
            <a:r>
              <a:rPr lang="es-ES" sz="3200" noProof="0"/>
              <a:t>Ticket promedio</a:t>
            </a:r>
            <a:br>
              <a:rPr lang="es-ES" sz="3200" noProof="0"/>
            </a:br>
            <a:endParaRPr lang="es-ES" noProof="0"/>
          </a:p>
        </p:txBody>
      </p:sp>
      <p:pic>
        <p:nvPicPr>
          <p:cNvPr id="7" name="Imagen 6">
            <a:extLst>
              <a:ext uri="{FF2B5EF4-FFF2-40B4-BE49-F238E27FC236}">
                <a16:creationId xmlns:a16="http://schemas.microsoft.com/office/drawing/2014/main" id="{ABF7E8DB-0320-609D-6212-427726C719F4}"/>
              </a:ext>
            </a:extLst>
          </p:cNvPr>
          <p:cNvPicPr>
            <a:picLocks noChangeAspect="1"/>
          </p:cNvPicPr>
          <p:nvPr/>
        </p:nvPicPr>
        <p:blipFill>
          <a:blip r:embed="rId2"/>
          <a:stretch>
            <a:fillRect/>
          </a:stretch>
        </p:blipFill>
        <p:spPr>
          <a:xfrm>
            <a:off x="7184213" y="1342678"/>
            <a:ext cx="4346667" cy="3139712"/>
          </a:xfrm>
          <a:prstGeom prst="rect">
            <a:avLst/>
          </a:prstGeom>
        </p:spPr>
      </p:pic>
      <p:sp>
        <p:nvSpPr>
          <p:cNvPr id="12" name="CuadroTexto 11">
            <a:extLst>
              <a:ext uri="{FF2B5EF4-FFF2-40B4-BE49-F238E27FC236}">
                <a16:creationId xmlns:a16="http://schemas.microsoft.com/office/drawing/2014/main" id="{E8CEE349-7594-2034-5AC3-E3307F008E2E}"/>
              </a:ext>
            </a:extLst>
          </p:cNvPr>
          <p:cNvSpPr txBox="1"/>
          <p:nvPr/>
        </p:nvSpPr>
        <p:spPr>
          <a:xfrm>
            <a:off x="7184213" y="4893733"/>
            <a:ext cx="3486433" cy="1017971"/>
          </a:xfrm>
          <a:prstGeom prst="rect">
            <a:avLst/>
          </a:prstGeom>
          <a:noFill/>
        </p:spPr>
        <p:txBody>
          <a:bodyPr wrap="square">
            <a:spAutoFit/>
          </a:bodyPr>
          <a:lstStyle/>
          <a:p>
            <a:pPr marL="0" indent="0" algn="l">
              <a:lnSpc>
                <a:spcPts val="1200"/>
              </a:lnSpc>
              <a:buNone/>
            </a:pPr>
            <a:r>
              <a:rPr lang="es-ES" sz="1200" b="1" noProof="0">
                <a:solidFill>
                  <a:srgbClr val="FFFFFF"/>
                </a:solidFill>
              </a:rPr>
              <a:t>Rango ALSEA por Marca:</a:t>
            </a:r>
          </a:p>
          <a:p>
            <a:pPr marL="0" indent="0" algn="l">
              <a:lnSpc>
                <a:spcPts val="1200"/>
              </a:lnSpc>
              <a:buNone/>
            </a:pPr>
            <a:r>
              <a:rPr lang="es-ES" sz="1200" noProof="0">
                <a:solidFill>
                  <a:srgbClr val="FFFFFF"/>
                </a:solidFill>
              </a:rPr>
              <a:t>
 • Starbucks: $6-8
 • </a:t>
            </a:r>
            <a:r>
              <a:rPr lang="es-ES" sz="1200" noProof="0" err="1">
                <a:solidFill>
                  <a:srgbClr val="FFFFFF"/>
                </a:solidFill>
              </a:rPr>
              <a:t>Domino's</a:t>
            </a:r>
            <a:r>
              <a:rPr lang="es-ES" sz="1200" noProof="0">
                <a:solidFill>
                  <a:srgbClr val="FFFFFF"/>
                </a:solidFill>
              </a:rPr>
              <a:t>/BK: $8-12
 • Vips/</a:t>
            </a:r>
            <a:r>
              <a:rPr lang="es-ES" sz="1200" noProof="0" err="1">
                <a:solidFill>
                  <a:srgbClr val="FFFFFF"/>
                </a:solidFill>
              </a:rPr>
              <a:t>Chili's</a:t>
            </a:r>
            <a:r>
              <a:rPr lang="es-ES" sz="1200" noProof="0">
                <a:solidFill>
                  <a:srgbClr val="FFFFFF"/>
                </a:solidFill>
              </a:rPr>
              <a:t>: $15-25
 • </a:t>
            </a:r>
            <a:r>
              <a:rPr lang="es-ES" sz="1200" noProof="0" err="1">
                <a:solidFill>
                  <a:srgbClr val="FFFFFF"/>
                </a:solidFill>
              </a:rPr>
              <a:t>Cheesecake</a:t>
            </a:r>
            <a:r>
              <a:rPr lang="es-ES" sz="1200" noProof="0">
                <a:solidFill>
                  <a:srgbClr val="FFFFFF"/>
                </a:solidFill>
              </a:rPr>
              <a:t> Factory: $30-45</a:t>
            </a:r>
            <a:endParaRPr lang="es-ES" sz="1200" noProof="0"/>
          </a:p>
        </p:txBody>
      </p:sp>
      <p:pic>
        <p:nvPicPr>
          <p:cNvPr id="20" name="Imagen 19">
            <a:extLst>
              <a:ext uri="{FF2B5EF4-FFF2-40B4-BE49-F238E27FC236}">
                <a16:creationId xmlns:a16="http://schemas.microsoft.com/office/drawing/2014/main" id="{229DBC5C-3EA8-427A-CB12-D3D6EFFA988B}"/>
              </a:ext>
            </a:extLst>
          </p:cNvPr>
          <p:cNvPicPr>
            <a:picLocks noChangeAspect="1"/>
          </p:cNvPicPr>
          <p:nvPr/>
        </p:nvPicPr>
        <p:blipFill>
          <a:blip r:embed="rId3"/>
          <a:stretch>
            <a:fillRect/>
          </a:stretch>
        </p:blipFill>
        <p:spPr>
          <a:xfrm>
            <a:off x="448046" y="1342678"/>
            <a:ext cx="6319065" cy="3139712"/>
          </a:xfrm>
          <a:prstGeom prst="rect">
            <a:avLst/>
          </a:prstGeom>
        </p:spPr>
      </p:pic>
      <p:sp>
        <p:nvSpPr>
          <p:cNvPr id="22" name="CuadroTexto 21">
            <a:extLst>
              <a:ext uri="{FF2B5EF4-FFF2-40B4-BE49-F238E27FC236}">
                <a16:creationId xmlns:a16="http://schemas.microsoft.com/office/drawing/2014/main" id="{3D5EE650-49F9-1237-497E-ACFA020E9DD5}"/>
              </a:ext>
            </a:extLst>
          </p:cNvPr>
          <p:cNvSpPr txBox="1"/>
          <p:nvPr/>
        </p:nvSpPr>
        <p:spPr>
          <a:xfrm>
            <a:off x="364844" y="4914770"/>
            <a:ext cx="6096000" cy="259045"/>
          </a:xfrm>
          <a:prstGeom prst="rect">
            <a:avLst/>
          </a:prstGeom>
          <a:noFill/>
        </p:spPr>
        <p:txBody>
          <a:bodyPr wrap="square">
            <a:spAutoFit/>
          </a:bodyPr>
          <a:lstStyle/>
          <a:p>
            <a:pPr marL="0" indent="0" algn="l">
              <a:lnSpc>
                <a:spcPts val="1300"/>
              </a:lnSpc>
              <a:buNone/>
            </a:pPr>
            <a:r>
              <a:rPr lang="es-ES" sz="1200" b="1" noProof="0">
                <a:solidFill>
                  <a:schemeClr val="bg1"/>
                </a:solidFill>
                <a:latin typeface="+mj-lt"/>
              </a:rPr>
              <a:t>💡 Análisis de Valor de Vida del Cliente (LTV)</a:t>
            </a:r>
            <a:endParaRPr lang="es-ES" sz="800" noProof="0"/>
          </a:p>
        </p:txBody>
      </p:sp>
      <p:sp>
        <p:nvSpPr>
          <p:cNvPr id="24" name="CuadroTexto 23">
            <a:extLst>
              <a:ext uri="{FF2B5EF4-FFF2-40B4-BE49-F238E27FC236}">
                <a16:creationId xmlns:a16="http://schemas.microsoft.com/office/drawing/2014/main" id="{D9E80573-DE65-EC14-2AC6-D5E9BD3D6768}"/>
              </a:ext>
            </a:extLst>
          </p:cNvPr>
          <p:cNvSpPr txBox="1"/>
          <p:nvPr/>
        </p:nvSpPr>
        <p:spPr>
          <a:xfrm>
            <a:off x="448046" y="5334838"/>
            <a:ext cx="6096000" cy="707886"/>
          </a:xfrm>
          <a:prstGeom prst="rect">
            <a:avLst/>
          </a:prstGeom>
          <a:noFill/>
        </p:spPr>
        <p:txBody>
          <a:bodyPr wrap="square">
            <a:spAutoFit/>
          </a:bodyPr>
          <a:lstStyle/>
          <a:p>
            <a:pPr marL="0" indent="0" algn="l">
              <a:lnSpc>
                <a:spcPts val="1200"/>
              </a:lnSpc>
              <a:buNone/>
            </a:pPr>
            <a:r>
              <a:rPr lang="es-ES" sz="1100" b="1" noProof="0">
                <a:solidFill>
                  <a:schemeClr val="bg1"/>
                </a:solidFill>
                <a:latin typeface="+mj-lt"/>
              </a:rPr>
              <a:t>ALSEA:</a:t>
            </a:r>
            <a:r>
              <a:rPr lang="es-ES" sz="1100" noProof="0">
                <a:solidFill>
                  <a:schemeClr val="bg1"/>
                </a:solidFill>
                <a:latin typeface="+mj-lt"/>
              </a:rPr>
              <a:t> Ticket $12-15 × Frecuencia 2.5x/mes = </a:t>
            </a:r>
            <a:r>
              <a:rPr lang="es-ES" sz="1100" b="1" noProof="0">
                <a:solidFill>
                  <a:schemeClr val="bg1"/>
                </a:solidFill>
                <a:latin typeface="+mj-lt"/>
              </a:rPr>
              <a:t>$30-38/mes LTV</a:t>
            </a:r>
            <a:r>
              <a:rPr lang="es-ES" sz="1100" noProof="0">
                <a:solidFill>
                  <a:schemeClr val="bg1"/>
                </a:solidFill>
                <a:latin typeface="+mj-lt"/>
              </a:rPr>
              <a:t>
</a:t>
            </a:r>
            <a:r>
              <a:rPr lang="es-ES" sz="1100" b="1" noProof="0">
                <a:solidFill>
                  <a:schemeClr val="bg1"/>
                </a:solidFill>
                <a:latin typeface="+mj-lt"/>
              </a:rPr>
              <a:t>Arcos Dorados:</a:t>
            </a:r>
            <a:r>
              <a:rPr lang="es-ES" sz="1100" noProof="0">
                <a:solidFill>
                  <a:schemeClr val="bg1"/>
                </a:solidFill>
                <a:latin typeface="+mj-lt"/>
              </a:rPr>
              <a:t> Ticket $7-9 × Frecuencia 4x/mes = $28-36/mes LTV
</a:t>
            </a:r>
            <a:r>
              <a:rPr lang="es-ES" sz="1100" b="1" noProof="0">
                <a:solidFill>
                  <a:schemeClr val="bg1"/>
                </a:solidFill>
                <a:latin typeface="+mj-lt"/>
              </a:rPr>
              <a:t>Conclusión:</a:t>
            </a:r>
            <a:r>
              <a:rPr lang="es-ES" sz="1100" noProof="0">
                <a:solidFill>
                  <a:schemeClr val="bg1"/>
                </a:solidFill>
                <a:latin typeface="+mj-lt"/>
              </a:rPr>
              <a:t> ALSEA compite efectivamente en LTV a pesar de menor frecuencia, gracias a ticket promedio 70% superior</a:t>
            </a:r>
            <a:r>
              <a:rPr lang="es-ES" sz="800" noProof="0">
                <a:solidFill>
                  <a:srgbClr val="4A4A4A"/>
                </a:solidFill>
              </a:rPr>
              <a:t>.</a:t>
            </a:r>
            <a:endParaRPr lang="es-ES" sz="800" noProof="0"/>
          </a:p>
        </p:txBody>
      </p:sp>
    </p:spTree>
    <p:extLst>
      <p:ext uri="{BB962C8B-B14F-4D97-AF65-F5344CB8AC3E}">
        <p14:creationId xmlns:p14="http://schemas.microsoft.com/office/powerpoint/2010/main" val="384151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78DC85-DEB8-C54E-459D-0245B12F8694}"/>
            </a:ext>
          </a:extLst>
        </p:cNvPr>
        <p:cNvGrpSpPr/>
        <p:nvPr/>
      </p:nvGrpSpPr>
      <p:grpSpPr>
        <a:xfrm>
          <a:off x="0" y="0"/>
          <a:ext cx="0" cy="0"/>
          <a:chOff x="0" y="0"/>
          <a:chExt cx="0" cy="0"/>
        </a:xfrm>
      </p:grpSpPr>
      <p:sp>
        <p:nvSpPr>
          <p:cNvPr id="69" name="Rectángulo: esquinas redondeadas 68">
            <a:extLst>
              <a:ext uri="{FF2B5EF4-FFF2-40B4-BE49-F238E27FC236}">
                <a16:creationId xmlns:a16="http://schemas.microsoft.com/office/drawing/2014/main" id="{7701B85D-8EA5-B786-AC5F-81298F8A3C57}"/>
              </a:ext>
            </a:extLst>
          </p:cNvPr>
          <p:cNvSpPr/>
          <p:nvPr/>
        </p:nvSpPr>
        <p:spPr>
          <a:xfrm>
            <a:off x="303558" y="4544178"/>
            <a:ext cx="11265237" cy="616033"/>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8" name="Rectángulo: esquinas redondeadas 67">
            <a:extLst>
              <a:ext uri="{FF2B5EF4-FFF2-40B4-BE49-F238E27FC236}">
                <a16:creationId xmlns:a16="http://schemas.microsoft.com/office/drawing/2014/main" id="{C00F81F6-7749-0E25-69A0-6C059561673F}"/>
              </a:ext>
            </a:extLst>
          </p:cNvPr>
          <p:cNvSpPr/>
          <p:nvPr/>
        </p:nvSpPr>
        <p:spPr>
          <a:xfrm>
            <a:off x="303558" y="2998304"/>
            <a:ext cx="11265237" cy="594262"/>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7" name="Rectángulo: esquinas redondeadas 66">
            <a:extLst>
              <a:ext uri="{FF2B5EF4-FFF2-40B4-BE49-F238E27FC236}">
                <a16:creationId xmlns:a16="http://schemas.microsoft.com/office/drawing/2014/main" id="{7B912F79-467F-CE48-2340-4BBF6E9A2CD7}"/>
              </a:ext>
            </a:extLst>
          </p:cNvPr>
          <p:cNvSpPr/>
          <p:nvPr/>
        </p:nvSpPr>
        <p:spPr>
          <a:xfrm>
            <a:off x="303558" y="3765924"/>
            <a:ext cx="11265237" cy="564872"/>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6" name="Rectángulo: esquinas redondeadas 65">
            <a:extLst>
              <a:ext uri="{FF2B5EF4-FFF2-40B4-BE49-F238E27FC236}">
                <a16:creationId xmlns:a16="http://schemas.microsoft.com/office/drawing/2014/main" id="{1EE54E48-A911-5FF1-6945-54D30EC5C400}"/>
              </a:ext>
            </a:extLst>
          </p:cNvPr>
          <p:cNvSpPr/>
          <p:nvPr/>
        </p:nvSpPr>
        <p:spPr>
          <a:xfrm>
            <a:off x="319890" y="2095354"/>
            <a:ext cx="11248905" cy="594262"/>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ítulo 1">
            <a:extLst>
              <a:ext uri="{FF2B5EF4-FFF2-40B4-BE49-F238E27FC236}">
                <a16:creationId xmlns:a16="http://schemas.microsoft.com/office/drawing/2014/main" id="{BABC9C8B-AB62-F921-A0B8-AF4535D5E58E}"/>
              </a:ext>
            </a:extLst>
          </p:cNvPr>
          <p:cNvSpPr>
            <a:spLocks noGrp="1"/>
          </p:cNvSpPr>
          <p:nvPr>
            <p:ph type="title"/>
          </p:nvPr>
        </p:nvSpPr>
        <p:spPr>
          <a:xfrm>
            <a:off x="684329" y="329838"/>
            <a:ext cx="8927477" cy="458599"/>
          </a:xfrm>
          <a:solidFill>
            <a:srgbClr val="005782"/>
          </a:solidFill>
        </p:spPr>
        <p:txBody>
          <a:bodyPr>
            <a:normAutofit fontScale="90000"/>
          </a:bodyPr>
          <a:lstStyle/>
          <a:p>
            <a:r>
              <a:rPr lang="es-ES" noProof="0">
                <a:latin typeface="Bitter Black"/>
              </a:rPr>
              <a:t> Análisis </a:t>
            </a:r>
            <a:r>
              <a:rPr lang="es-ES" noProof="0" err="1">
                <a:latin typeface="Bitter Black"/>
              </a:rPr>
              <a:t>TecnolÓgico</a:t>
            </a:r>
            <a:br>
              <a:rPr lang="es-ES" sz="3200" noProof="0"/>
            </a:br>
            <a:endParaRPr lang="es-ES" noProof="0"/>
          </a:p>
        </p:txBody>
      </p:sp>
      <p:sp>
        <p:nvSpPr>
          <p:cNvPr id="6" name="Shape 2">
            <a:extLst>
              <a:ext uri="{FF2B5EF4-FFF2-40B4-BE49-F238E27FC236}">
                <a16:creationId xmlns:a16="http://schemas.microsoft.com/office/drawing/2014/main" id="{CFD83183-707F-EE4E-C1DB-233CF38591F8}"/>
              </a:ext>
            </a:extLst>
          </p:cNvPr>
          <p:cNvSpPr/>
          <p:nvPr/>
        </p:nvSpPr>
        <p:spPr>
          <a:xfrm>
            <a:off x="311724" y="1713239"/>
            <a:ext cx="11107219" cy="321469"/>
          </a:xfrm>
          <a:prstGeom prst="rect">
            <a:avLst/>
          </a:prstGeom>
          <a:solidFill>
            <a:srgbClr val="005782"/>
          </a:solidFill>
          <a:ln/>
        </p:spPr>
        <p:txBody>
          <a:bodyPr/>
          <a:lstStyle/>
          <a:p>
            <a:pPr>
              <a:lnSpc>
                <a:spcPts val="1200"/>
              </a:lnSpc>
            </a:pPr>
            <a:r>
              <a:rPr lang="es-ES" sz="1200" b="1" noProof="0">
                <a:solidFill>
                  <a:srgbClr val="FFFFFF"/>
                </a:solidFill>
                <a:latin typeface="+mj-lt"/>
              </a:rPr>
              <a:t>Dimensión / Métrica</a:t>
            </a:r>
            <a:endParaRPr lang="es-ES" sz="1200" noProof="0">
              <a:latin typeface="+mj-lt"/>
            </a:endParaRPr>
          </a:p>
        </p:txBody>
      </p:sp>
      <p:sp>
        <p:nvSpPr>
          <p:cNvPr id="8" name="CuadroTexto 7">
            <a:extLst>
              <a:ext uri="{FF2B5EF4-FFF2-40B4-BE49-F238E27FC236}">
                <a16:creationId xmlns:a16="http://schemas.microsoft.com/office/drawing/2014/main" id="{50B24BD8-5BCD-C576-3D5A-4664619586E6}"/>
              </a:ext>
            </a:extLst>
          </p:cNvPr>
          <p:cNvSpPr txBox="1"/>
          <p:nvPr/>
        </p:nvSpPr>
        <p:spPr>
          <a:xfrm>
            <a:off x="2077753" y="1713657"/>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ALSEA</a:t>
            </a:r>
            <a:endParaRPr lang="es-ES" sz="1200" noProof="0">
              <a:latin typeface="+mj-lt"/>
            </a:endParaRPr>
          </a:p>
        </p:txBody>
      </p:sp>
      <p:sp>
        <p:nvSpPr>
          <p:cNvPr id="9" name="CuadroTexto 8">
            <a:extLst>
              <a:ext uri="{FF2B5EF4-FFF2-40B4-BE49-F238E27FC236}">
                <a16:creationId xmlns:a16="http://schemas.microsoft.com/office/drawing/2014/main" id="{E7985BBB-7CD8-0766-C6BC-DEE18A836A02}"/>
              </a:ext>
            </a:extLst>
          </p:cNvPr>
          <p:cNvSpPr txBox="1"/>
          <p:nvPr/>
        </p:nvSpPr>
        <p:spPr>
          <a:xfrm>
            <a:off x="5929222" y="1713239"/>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Yums</a:t>
            </a:r>
            <a:r>
              <a:rPr lang="es-ES" sz="1200" b="1" noProof="0">
                <a:solidFill>
                  <a:srgbClr val="FFFFFF"/>
                </a:solidFill>
                <a:latin typeface="+mj-lt"/>
              </a:rPr>
              <a:t> </a:t>
            </a:r>
            <a:r>
              <a:rPr lang="es-ES" sz="1200" b="1" noProof="0" err="1">
                <a:solidFill>
                  <a:srgbClr val="FFFFFF"/>
                </a:solidFill>
                <a:latin typeface="+mj-lt"/>
              </a:rPr>
              <a:t>Brands</a:t>
            </a:r>
            <a:endParaRPr lang="es-ES" sz="1200" noProof="0">
              <a:latin typeface="+mj-lt"/>
            </a:endParaRPr>
          </a:p>
        </p:txBody>
      </p:sp>
      <p:sp>
        <p:nvSpPr>
          <p:cNvPr id="11" name="CuadroTexto 10">
            <a:extLst>
              <a:ext uri="{FF2B5EF4-FFF2-40B4-BE49-F238E27FC236}">
                <a16:creationId xmlns:a16="http://schemas.microsoft.com/office/drawing/2014/main" id="{1D8406C6-F3D5-8C69-DD1B-F57E63F3D5FE}"/>
              </a:ext>
            </a:extLst>
          </p:cNvPr>
          <p:cNvSpPr txBox="1"/>
          <p:nvPr/>
        </p:nvSpPr>
        <p:spPr>
          <a:xfrm>
            <a:off x="8004764" y="1708355"/>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RBI	</a:t>
            </a:r>
            <a:endParaRPr lang="es-ES" sz="1200" noProof="0">
              <a:latin typeface="+mj-lt"/>
            </a:endParaRPr>
          </a:p>
        </p:txBody>
      </p:sp>
      <p:sp>
        <p:nvSpPr>
          <p:cNvPr id="13" name="CuadroTexto 12">
            <a:extLst>
              <a:ext uri="{FF2B5EF4-FFF2-40B4-BE49-F238E27FC236}">
                <a16:creationId xmlns:a16="http://schemas.microsoft.com/office/drawing/2014/main" id="{C06A9ED5-4768-E789-8088-6396DEB2D51D}"/>
              </a:ext>
            </a:extLst>
          </p:cNvPr>
          <p:cNvSpPr txBox="1"/>
          <p:nvPr/>
        </p:nvSpPr>
        <p:spPr>
          <a:xfrm>
            <a:off x="3758098" y="1713448"/>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Arcos Dorados</a:t>
            </a:r>
            <a:endParaRPr lang="es-ES" sz="1200" noProof="0">
              <a:latin typeface="+mj-lt"/>
            </a:endParaRPr>
          </a:p>
        </p:txBody>
      </p:sp>
      <p:sp>
        <p:nvSpPr>
          <p:cNvPr id="15" name="CuadroTexto 14">
            <a:extLst>
              <a:ext uri="{FF2B5EF4-FFF2-40B4-BE49-F238E27FC236}">
                <a16:creationId xmlns:a16="http://schemas.microsoft.com/office/drawing/2014/main" id="{407FFA11-00E6-D037-85E5-41EC657E733B}"/>
              </a:ext>
            </a:extLst>
          </p:cNvPr>
          <p:cNvSpPr txBox="1"/>
          <p:nvPr/>
        </p:nvSpPr>
        <p:spPr>
          <a:xfrm>
            <a:off x="9574179" y="1747267"/>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Restalia</a:t>
            </a:r>
            <a:endParaRPr lang="es-ES" sz="1200" noProof="0">
              <a:latin typeface="+mj-lt"/>
            </a:endParaRPr>
          </a:p>
        </p:txBody>
      </p:sp>
      <p:sp>
        <p:nvSpPr>
          <p:cNvPr id="20" name="CuadroTexto 19">
            <a:extLst>
              <a:ext uri="{FF2B5EF4-FFF2-40B4-BE49-F238E27FC236}">
                <a16:creationId xmlns:a16="http://schemas.microsoft.com/office/drawing/2014/main" id="{8BB093E9-6C2E-F689-9EBE-01741CA04D1F}"/>
              </a:ext>
            </a:extLst>
          </p:cNvPr>
          <p:cNvSpPr txBox="1"/>
          <p:nvPr/>
        </p:nvSpPr>
        <p:spPr>
          <a:xfrm>
            <a:off x="303558" y="2163969"/>
            <a:ext cx="1267751" cy="246221"/>
          </a:xfrm>
          <a:prstGeom prst="rect">
            <a:avLst/>
          </a:prstGeom>
          <a:noFill/>
        </p:spPr>
        <p:txBody>
          <a:bodyPr wrap="square">
            <a:spAutoFit/>
          </a:bodyPr>
          <a:lstStyle/>
          <a:p>
            <a:pPr marL="0" indent="0" algn="l">
              <a:lnSpc>
                <a:spcPts val="1200"/>
              </a:lnSpc>
              <a:buNone/>
            </a:pPr>
            <a:r>
              <a:rPr lang="es-ES" sz="1050" b="1" noProof="0" err="1">
                <a:solidFill>
                  <a:srgbClr val="005782"/>
                </a:solidFill>
                <a:latin typeface="+mj-lt"/>
              </a:rPr>
              <a:t>Inversion</a:t>
            </a:r>
            <a:r>
              <a:rPr lang="es-ES" sz="1050" b="1" noProof="0">
                <a:solidFill>
                  <a:srgbClr val="005782"/>
                </a:solidFill>
                <a:latin typeface="+mj-lt"/>
              </a:rPr>
              <a:t> </a:t>
            </a:r>
            <a:r>
              <a:rPr lang="es-ES" sz="1050" b="1" noProof="0" err="1">
                <a:solidFill>
                  <a:srgbClr val="005782"/>
                </a:solidFill>
                <a:latin typeface="+mj-lt"/>
              </a:rPr>
              <a:t>Tech</a:t>
            </a:r>
            <a:endParaRPr lang="es-ES" sz="1050" noProof="0">
              <a:solidFill>
                <a:srgbClr val="005782"/>
              </a:solidFill>
              <a:latin typeface="+mj-lt"/>
            </a:endParaRPr>
          </a:p>
        </p:txBody>
      </p:sp>
      <p:sp>
        <p:nvSpPr>
          <p:cNvPr id="21" name="CuadroTexto 20">
            <a:extLst>
              <a:ext uri="{FF2B5EF4-FFF2-40B4-BE49-F238E27FC236}">
                <a16:creationId xmlns:a16="http://schemas.microsoft.com/office/drawing/2014/main" id="{D4CF916C-3C7C-5241-793C-3DE53A20EFFC}"/>
              </a:ext>
            </a:extLst>
          </p:cNvPr>
          <p:cNvSpPr txBox="1"/>
          <p:nvPr/>
        </p:nvSpPr>
        <p:spPr>
          <a:xfrm>
            <a:off x="2055496" y="2155950"/>
            <a:ext cx="1267751" cy="400110"/>
          </a:xfrm>
          <a:prstGeom prst="rect">
            <a:avLst/>
          </a:prstGeom>
          <a:noFill/>
        </p:spPr>
        <p:txBody>
          <a:bodyPr wrap="square">
            <a:spAutoFit/>
          </a:bodyPr>
          <a:lstStyle/>
          <a:p>
            <a:pPr marL="0" indent="0">
              <a:lnSpc>
                <a:spcPts val="1200"/>
              </a:lnSpc>
              <a:buNone/>
            </a:pPr>
            <a:r>
              <a:rPr lang="es-ES" sz="1050" noProof="0">
                <a:solidFill>
                  <a:srgbClr val="005782"/>
                </a:solidFill>
                <a:latin typeface="+mj-lt"/>
              </a:rPr>
              <a:t>WOW + MULTIMARCA</a:t>
            </a:r>
          </a:p>
        </p:txBody>
      </p:sp>
      <p:sp>
        <p:nvSpPr>
          <p:cNvPr id="22" name="CuadroTexto 21">
            <a:extLst>
              <a:ext uri="{FF2B5EF4-FFF2-40B4-BE49-F238E27FC236}">
                <a16:creationId xmlns:a16="http://schemas.microsoft.com/office/drawing/2014/main" id="{CD779C69-E9FC-19EC-3F41-EF9DF0264946}"/>
              </a:ext>
            </a:extLst>
          </p:cNvPr>
          <p:cNvSpPr txBox="1"/>
          <p:nvPr/>
        </p:nvSpPr>
        <p:spPr>
          <a:xfrm>
            <a:off x="7576814" y="2162880"/>
            <a:ext cx="1267751" cy="400110"/>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Modernización en curso + 150M</a:t>
            </a:r>
            <a:endParaRPr lang="es-ES" sz="1050" noProof="0">
              <a:solidFill>
                <a:srgbClr val="005782"/>
              </a:solidFill>
              <a:latin typeface="+mj-lt"/>
            </a:endParaRPr>
          </a:p>
        </p:txBody>
      </p:sp>
      <p:sp>
        <p:nvSpPr>
          <p:cNvPr id="23" name="CuadroTexto 22">
            <a:extLst>
              <a:ext uri="{FF2B5EF4-FFF2-40B4-BE49-F238E27FC236}">
                <a16:creationId xmlns:a16="http://schemas.microsoft.com/office/drawing/2014/main" id="{EA2AE1C4-6652-92B9-9D86-F5626542C133}"/>
              </a:ext>
            </a:extLst>
          </p:cNvPr>
          <p:cNvSpPr txBox="1"/>
          <p:nvPr/>
        </p:nvSpPr>
        <p:spPr>
          <a:xfrm>
            <a:off x="5754325" y="2183035"/>
            <a:ext cx="1267751" cy="400110"/>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Inversión significativa</a:t>
            </a:r>
            <a:endParaRPr lang="es-ES" sz="1050" noProof="0">
              <a:solidFill>
                <a:srgbClr val="005782"/>
              </a:solidFill>
              <a:latin typeface="+mj-lt"/>
            </a:endParaRPr>
          </a:p>
        </p:txBody>
      </p:sp>
      <p:sp>
        <p:nvSpPr>
          <p:cNvPr id="24" name="CuadroTexto 23">
            <a:extLst>
              <a:ext uri="{FF2B5EF4-FFF2-40B4-BE49-F238E27FC236}">
                <a16:creationId xmlns:a16="http://schemas.microsoft.com/office/drawing/2014/main" id="{EB934465-F9E3-2ECF-60A9-757D79EDEC72}"/>
              </a:ext>
            </a:extLst>
          </p:cNvPr>
          <p:cNvSpPr txBox="1"/>
          <p:nvPr/>
        </p:nvSpPr>
        <p:spPr>
          <a:xfrm>
            <a:off x="3853680" y="2143140"/>
            <a:ext cx="1267751"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Alta Inversión continua</a:t>
            </a:r>
            <a:endParaRPr lang="es-ES" sz="1050" noProof="0">
              <a:solidFill>
                <a:srgbClr val="005782"/>
              </a:solidFill>
              <a:latin typeface="+mj-lt"/>
            </a:endParaRPr>
          </a:p>
        </p:txBody>
      </p:sp>
      <p:sp>
        <p:nvSpPr>
          <p:cNvPr id="25" name="CuadroTexto 24">
            <a:extLst>
              <a:ext uri="{FF2B5EF4-FFF2-40B4-BE49-F238E27FC236}">
                <a16:creationId xmlns:a16="http://schemas.microsoft.com/office/drawing/2014/main" id="{186CC826-E689-6D45-1729-7C32A60F62C8}"/>
              </a:ext>
            </a:extLst>
          </p:cNvPr>
          <p:cNvSpPr txBox="1"/>
          <p:nvPr/>
        </p:nvSpPr>
        <p:spPr>
          <a:xfrm>
            <a:off x="9448471" y="2168345"/>
            <a:ext cx="1267751" cy="400110"/>
          </a:xfrm>
          <a:prstGeom prst="rect">
            <a:avLst/>
          </a:prstGeom>
          <a:noFill/>
        </p:spPr>
        <p:txBody>
          <a:bodyPr wrap="square">
            <a:spAutoFit/>
          </a:bodyPr>
          <a:lstStyle/>
          <a:p>
            <a:pPr marL="0" indent="0" algn="ctr">
              <a:lnSpc>
                <a:spcPts val="1200"/>
              </a:lnSpc>
              <a:buNone/>
            </a:pPr>
            <a:r>
              <a:rPr lang="es-ES" sz="1050" noProof="0">
                <a:solidFill>
                  <a:srgbClr val="005782"/>
                </a:solidFill>
                <a:latin typeface="+mj-lt"/>
              </a:rPr>
              <a:t>Básica - moderada</a:t>
            </a:r>
          </a:p>
        </p:txBody>
      </p:sp>
      <p:sp>
        <p:nvSpPr>
          <p:cNvPr id="29" name="CuadroTexto 28">
            <a:extLst>
              <a:ext uri="{FF2B5EF4-FFF2-40B4-BE49-F238E27FC236}">
                <a16:creationId xmlns:a16="http://schemas.microsoft.com/office/drawing/2014/main" id="{E6FEAAA0-DCE1-3060-2894-4425A637F82C}"/>
              </a:ext>
            </a:extLst>
          </p:cNvPr>
          <p:cNvSpPr txBox="1"/>
          <p:nvPr/>
        </p:nvSpPr>
        <p:spPr>
          <a:xfrm>
            <a:off x="364366" y="3899433"/>
            <a:ext cx="1267751" cy="246221"/>
          </a:xfrm>
          <a:prstGeom prst="rect">
            <a:avLst/>
          </a:prstGeom>
          <a:noFill/>
        </p:spPr>
        <p:txBody>
          <a:bodyPr wrap="square">
            <a:spAutoFit/>
          </a:bodyPr>
          <a:lstStyle/>
          <a:p>
            <a:pPr marL="0" indent="0" algn="l">
              <a:lnSpc>
                <a:spcPts val="1200"/>
              </a:lnSpc>
              <a:buNone/>
            </a:pPr>
            <a:r>
              <a:rPr lang="es-ES" sz="1050" b="1" noProof="0">
                <a:solidFill>
                  <a:srgbClr val="005782"/>
                </a:solidFill>
                <a:latin typeface="+mj-lt"/>
              </a:rPr>
              <a:t>Ventas Digitales</a:t>
            </a:r>
            <a:endParaRPr lang="es-ES" sz="1050" noProof="0">
              <a:solidFill>
                <a:srgbClr val="005782"/>
              </a:solidFill>
              <a:latin typeface="+mj-lt"/>
            </a:endParaRPr>
          </a:p>
        </p:txBody>
      </p:sp>
      <p:sp>
        <p:nvSpPr>
          <p:cNvPr id="30" name="CuadroTexto 29">
            <a:extLst>
              <a:ext uri="{FF2B5EF4-FFF2-40B4-BE49-F238E27FC236}">
                <a16:creationId xmlns:a16="http://schemas.microsoft.com/office/drawing/2014/main" id="{6C6272C7-1CAF-B6CE-9246-E1038339432F}"/>
              </a:ext>
            </a:extLst>
          </p:cNvPr>
          <p:cNvSpPr txBox="1"/>
          <p:nvPr/>
        </p:nvSpPr>
        <p:spPr>
          <a:xfrm>
            <a:off x="2140566" y="3917027"/>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37,4%</a:t>
            </a:r>
            <a:endParaRPr lang="es-ES" sz="1050" noProof="0">
              <a:solidFill>
                <a:srgbClr val="005782"/>
              </a:solidFill>
              <a:latin typeface="+mj-lt"/>
            </a:endParaRPr>
          </a:p>
        </p:txBody>
      </p:sp>
      <p:sp>
        <p:nvSpPr>
          <p:cNvPr id="31" name="CuadroTexto 30">
            <a:extLst>
              <a:ext uri="{FF2B5EF4-FFF2-40B4-BE49-F238E27FC236}">
                <a16:creationId xmlns:a16="http://schemas.microsoft.com/office/drawing/2014/main" id="{57C67397-CE97-6F96-BF2C-C0BE366FA329}"/>
              </a:ext>
            </a:extLst>
          </p:cNvPr>
          <p:cNvSpPr txBox="1"/>
          <p:nvPr/>
        </p:nvSpPr>
        <p:spPr>
          <a:xfrm>
            <a:off x="3842819" y="3906799"/>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60 – 70%</a:t>
            </a:r>
            <a:endParaRPr lang="es-ES" sz="1050" noProof="0">
              <a:solidFill>
                <a:srgbClr val="005782"/>
              </a:solidFill>
              <a:latin typeface="+mj-lt"/>
            </a:endParaRPr>
          </a:p>
        </p:txBody>
      </p:sp>
      <p:sp>
        <p:nvSpPr>
          <p:cNvPr id="32" name="CuadroTexto 31">
            <a:extLst>
              <a:ext uri="{FF2B5EF4-FFF2-40B4-BE49-F238E27FC236}">
                <a16:creationId xmlns:a16="http://schemas.microsoft.com/office/drawing/2014/main" id="{49DE0614-301F-4568-C741-678EEAE246CC}"/>
              </a:ext>
            </a:extLst>
          </p:cNvPr>
          <p:cNvSpPr txBox="1"/>
          <p:nvPr/>
        </p:nvSpPr>
        <p:spPr>
          <a:xfrm>
            <a:off x="5865333" y="3913340"/>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55 – 65%</a:t>
            </a:r>
            <a:endParaRPr lang="es-ES" sz="1050" noProof="0">
              <a:solidFill>
                <a:srgbClr val="005782"/>
              </a:solidFill>
              <a:latin typeface="+mj-lt"/>
            </a:endParaRPr>
          </a:p>
        </p:txBody>
      </p:sp>
      <p:sp>
        <p:nvSpPr>
          <p:cNvPr id="33" name="CuadroTexto 32">
            <a:extLst>
              <a:ext uri="{FF2B5EF4-FFF2-40B4-BE49-F238E27FC236}">
                <a16:creationId xmlns:a16="http://schemas.microsoft.com/office/drawing/2014/main" id="{984F5074-CACC-05E6-2B24-86AFA24C6EC1}"/>
              </a:ext>
            </a:extLst>
          </p:cNvPr>
          <p:cNvSpPr txBox="1"/>
          <p:nvPr/>
        </p:nvSpPr>
        <p:spPr>
          <a:xfrm>
            <a:off x="7705149" y="3899432"/>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50 – 60%</a:t>
            </a:r>
            <a:endParaRPr lang="es-ES" sz="1050" noProof="0">
              <a:solidFill>
                <a:srgbClr val="005782"/>
              </a:solidFill>
              <a:latin typeface="+mj-lt"/>
            </a:endParaRPr>
          </a:p>
        </p:txBody>
      </p:sp>
      <p:sp>
        <p:nvSpPr>
          <p:cNvPr id="34" name="CuadroTexto 33">
            <a:extLst>
              <a:ext uri="{FF2B5EF4-FFF2-40B4-BE49-F238E27FC236}">
                <a16:creationId xmlns:a16="http://schemas.microsoft.com/office/drawing/2014/main" id="{CF4C5F21-EBAC-6A76-6DD7-F4C18932B325}"/>
              </a:ext>
            </a:extLst>
          </p:cNvPr>
          <p:cNvSpPr txBox="1"/>
          <p:nvPr/>
        </p:nvSpPr>
        <p:spPr>
          <a:xfrm>
            <a:off x="9653288" y="3898179"/>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25 – 35%</a:t>
            </a:r>
            <a:endParaRPr lang="es-ES" sz="1050" noProof="0">
              <a:solidFill>
                <a:srgbClr val="005782"/>
              </a:solidFill>
              <a:latin typeface="+mj-lt"/>
            </a:endParaRPr>
          </a:p>
        </p:txBody>
      </p:sp>
      <p:sp>
        <p:nvSpPr>
          <p:cNvPr id="38" name="CuadroTexto 37">
            <a:extLst>
              <a:ext uri="{FF2B5EF4-FFF2-40B4-BE49-F238E27FC236}">
                <a16:creationId xmlns:a16="http://schemas.microsoft.com/office/drawing/2014/main" id="{FC7E308D-712D-5754-4482-B3FE6E5A150E}"/>
              </a:ext>
            </a:extLst>
          </p:cNvPr>
          <p:cNvSpPr txBox="1"/>
          <p:nvPr/>
        </p:nvSpPr>
        <p:spPr>
          <a:xfrm>
            <a:off x="403865" y="3043486"/>
            <a:ext cx="1267751" cy="246221"/>
          </a:xfrm>
          <a:prstGeom prst="rect">
            <a:avLst/>
          </a:prstGeom>
          <a:noFill/>
        </p:spPr>
        <p:txBody>
          <a:bodyPr wrap="square">
            <a:spAutoFit/>
          </a:bodyPr>
          <a:lstStyle/>
          <a:p>
            <a:pPr marL="0" indent="0" algn="l">
              <a:lnSpc>
                <a:spcPts val="1200"/>
              </a:lnSpc>
              <a:buNone/>
            </a:pPr>
            <a:r>
              <a:rPr lang="es-ES" sz="1050" b="1" noProof="0">
                <a:solidFill>
                  <a:srgbClr val="005782"/>
                </a:solidFill>
                <a:latin typeface="+mj-lt"/>
              </a:rPr>
              <a:t>Canales</a:t>
            </a:r>
            <a:endParaRPr lang="es-ES" sz="1050" noProof="0">
              <a:solidFill>
                <a:srgbClr val="005782"/>
              </a:solidFill>
              <a:latin typeface="+mj-lt"/>
            </a:endParaRPr>
          </a:p>
        </p:txBody>
      </p:sp>
      <p:sp>
        <p:nvSpPr>
          <p:cNvPr id="39" name="CuadroTexto 38">
            <a:extLst>
              <a:ext uri="{FF2B5EF4-FFF2-40B4-BE49-F238E27FC236}">
                <a16:creationId xmlns:a16="http://schemas.microsoft.com/office/drawing/2014/main" id="{40ACAA89-3B48-70E2-2CA5-FC09A6EE0E82}"/>
              </a:ext>
            </a:extLst>
          </p:cNvPr>
          <p:cNvSpPr txBox="1"/>
          <p:nvPr/>
        </p:nvSpPr>
        <p:spPr>
          <a:xfrm>
            <a:off x="2077753" y="3043485"/>
            <a:ext cx="1131170"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a:t>
            </a:r>
            <a:r>
              <a:rPr lang="es-ES" sz="1050" b="1" noProof="0" err="1">
                <a:solidFill>
                  <a:srgbClr val="005782"/>
                </a:solidFill>
                <a:latin typeface="+mj-lt"/>
              </a:rPr>
              <a:t>kioskos</a:t>
            </a:r>
            <a:r>
              <a:rPr lang="es-ES" sz="1050" b="1" noProof="0">
                <a:solidFill>
                  <a:srgbClr val="005782"/>
                </a:solidFill>
                <a:latin typeface="+mj-lt"/>
              </a:rPr>
              <a:t>, agregadores, web</a:t>
            </a:r>
            <a:endParaRPr lang="es-ES" sz="1050" noProof="0">
              <a:solidFill>
                <a:srgbClr val="005782"/>
              </a:solidFill>
              <a:latin typeface="+mj-lt"/>
            </a:endParaRPr>
          </a:p>
        </p:txBody>
      </p:sp>
      <p:sp>
        <p:nvSpPr>
          <p:cNvPr id="40" name="CuadroTexto 39">
            <a:extLst>
              <a:ext uri="{FF2B5EF4-FFF2-40B4-BE49-F238E27FC236}">
                <a16:creationId xmlns:a16="http://schemas.microsoft.com/office/drawing/2014/main" id="{219F1B74-EC1F-A754-2248-6654BEC87682}"/>
              </a:ext>
            </a:extLst>
          </p:cNvPr>
          <p:cNvSpPr txBox="1"/>
          <p:nvPr/>
        </p:nvSpPr>
        <p:spPr>
          <a:xfrm>
            <a:off x="3861647" y="3052668"/>
            <a:ext cx="1672378" cy="546112"/>
          </a:xfrm>
          <a:prstGeom prst="rect">
            <a:avLst/>
          </a:prstGeom>
          <a:noFill/>
        </p:spPr>
        <p:txBody>
          <a:bodyPr wrap="square">
            <a:spAutoFit/>
          </a:bodyPr>
          <a:lstStyle/>
          <a:p>
            <a:pPr marL="0" indent="0">
              <a:lnSpc>
                <a:spcPts val="1200"/>
              </a:lnSpc>
              <a:buNone/>
            </a:pPr>
            <a:r>
              <a:rPr lang="es-ES" sz="900" b="1" noProof="0">
                <a:solidFill>
                  <a:srgbClr val="005782"/>
                </a:solidFill>
                <a:latin typeface="+mj-lt"/>
              </a:rPr>
              <a:t>App líder, </a:t>
            </a:r>
            <a:r>
              <a:rPr lang="es-ES" sz="900" b="1" noProof="0" err="1">
                <a:solidFill>
                  <a:srgbClr val="005782"/>
                </a:solidFill>
                <a:latin typeface="+mj-lt"/>
              </a:rPr>
              <a:t>delivery,kioskos</a:t>
            </a:r>
            <a:r>
              <a:rPr lang="es-ES" sz="900" b="1" noProof="0">
                <a:solidFill>
                  <a:srgbClr val="005782"/>
                </a:solidFill>
                <a:latin typeface="+mj-lt"/>
              </a:rPr>
              <a:t> </a:t>
            </a:r>
            <a:r>
              <a:rPr lang="es-ES" sz="900" b="1" noProof="0" err="1">
                <a:solidFill>
                  <a:srgbClr val="005782"/>
                </a:solidFill>
                <a:latin typeface="+mj-lt"/>
              </a:rPr>
              <a:t>universals</a:t>
            </a:r>
            <a:r>
              <a:rPr lang="es-ES" sz="900" b="1" noProof="0">
                <a:solidFill>
                  <a:srgbClr val="005782"/>
                </a:solidFill>
                <a:latin typeface="+mj-lt"/>
              </a:rPr>
              <a:t>, drive </a:t>
            </a:r>
            <a:r>
              <a:rPr lang="es-ES" sz="900" b="1" noProof="0" err="1">
                <a:solidFill>
                  <a:srgbClr val="005782"/>
                </a:solidFill>
                <a:latin typeface="+mj-lt"/>
              </a:rPr>
              <a:t>truh</a:t>
            </a:r>
            <a:r>
              <a:rPr lang="es-ES" sz="900" b="1" noProof="0">
                <a:solidFill>
                  <a:srgbClr val="005782"/>
                </a:solidFill>
                <a:latin typeface="+mj-lt"/>
              </a:rPr>
              <a:t> digital</a:t>
            </a:r>
            <a:endParaRPr lang="es-ES" sz="900" noProof="0">
              <a:solidFill>
                <a:srgbClr val="005782"/>
              </a:solidFill>
              <a:latin typeface="+mj-lt"/>
            </a:endParaRPr>
          </a:p>
        </p:txBody>
      </p:sp>
      <p:sp>
        <p:nvSpPr>
          <p:cNvPr id="41" name="CuadroTexto 40">
            <a:extLst>
              <a:ext uri="{FF2B5EF4-FFF2-40B4-BE49-F238E27FC236}">
                <a16:creationId xmlns:a16="http://schemas.microsoft.com/office/drawing/2014/main" id="{CAC50616-10A7-E9DB-D170-A22CB483FE81}"/>
              </a:ext>
            </a:extLst>
          </p:cNvPr>
          <p:cNvSpPr txBox="1"/>
          <p:nvPr/>
        </p:nvSpPr>
        <p:spPr>
          <a:xfrm>
            <a:off x="5944342" y="3028890"/>
            <a:ext cx="1267751"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por marca, </a:t>
            </a:r>
            <a:r>
              <a:rPr lang="es-ES" sz="1050" b="1" noProof="0" err="1">
                <a:solidFill>
                  <a:srgbClr val="005782"/>
                </a:solidFill>
                <a:latin typeface="+mj-lt"/>
              </a:rPr>
              <a:t>delivery</a:t>
            </a:r>
            <a:r>
              <a:rPr lang="es-ES" sz="1050" b="1" noProof="0">
                <a:solidFill>
                  <a:srgbClr val="005782"/>
                </a:solidFill>
                <a:latin typeface="+mj-lt"/>
              </a:rPr>
              <a:t> integrado</a:t>
            </a:r>
            <a:endParaRPr lang="es-ES" sz="1050" noProof="0">
              <a:solidFill>
                <a:srgbClr val="005782"/>
              </a:solidFill>
              <a:latin typeface="+mj-lt"/>
            </a:endParaRPr>
          </a:p>
        </p:txBody>
      </p:sp>
      <p:sp>
        <p:nvSpPr>
          <p:cNvPr id="42" name="CuadroTexto 41">
            <a:extLst>
              <a:ext uri="{FF2B5EF4-FFF2-40B4-BE49-F238E27FC236}">
                <a16:creationId xmlns:a16="http://schemas.microsoft.com/office/drawing/2014/main" id="{52D96627-3221-C6C8-0B54-4B6817B7EE81}"/>
              </a:ext>
            </a:extLst>
          </p:cNvPr>
          <p:cNvSpPr txBox="1"/>
          <p:nvPr/>
        </p:nvSpPr>
        <p:spPr>
          <a:xfrm>
            <a:off x="7705149" y="3078047"/>
            <a:ext cx="1210923"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renovadas, </a:t>
            </a:r>
            <a:r>
              <a:rPr lang="es-ES" sz="1050" b="1" noProof="0" err="1">
                <a:solidFill>
                  <a:srgbClr val="005782"/>
                </a:solidFill>
                <a:latin typeface="+mj-lt"/>
              </a:rPr>
              <a:t>delivery</a:t>
            </a:r>
            <a:r>
              <a:rPr lang="es-ES" sz="1050" b="1" noProof="0">
                <a:solidFill>
                  <a:srgbClr val="005782"/>
                </a:solidFill>
                <a:latin typeface="+mj-lt"/>
              </a:rPr>
              <a:t> integrado</a:t>
            </a:r>
            <a:endParaRPr lang="es-ES" sz="1050" noProof="0">
              <a:solidFill>
                <a:srgbClr val="005782"/>
              </a:solidFill>
              <a:latin typeface="+mj-lt"/>
            </a:endParaRPr>
          </a:p>
        </p:txBody>
      </p:sp>
      <p:sp>
        <p:nvSpPr>
          <p:cNvPr id="43" name="CuadroTexto 42">
            <a:extLst>
              <a:ext uri="{FF2B5EF4-FFF2-40B4-BE49-F238E27FC236}">
                <a16:creationId xmlns:a16="http://schemas.microsoft.com/office/drawing/2014/main" id="{F6A2B4FB-B03A-CABE-A8C0-21DE062A251C}"/>
              </a:ext>
            </a:extLst>
          </p:cNvPr>
          <p:cNvSpPr txBox="1"/>
          <p:nvPr/>
        </p:nvSpPr>
        <p:spPr>
          <a:xfrm>
            <a:off x="9526175" y="3043485"/>
            <a:ext cx="1378548"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básicas, web y agregadores</a:t>
            </a:r>
            <a:endParaRPr lang="es-ES" sz="1050" noProof="0">
              <a:solidFill>
                <a:srgbClr val="005782"/>
              </a:solidFill>
              <a:latin typeface="+mj-lt"/>
            </a:endParaRPr>
          </a:p>
        </p:txBody>
      </p:sp>
      <p:sp>
        <p:nvSpPr>
          <p:cNvPr id="45" name="CuadroTexto 44">
            <a:extLst>
              <a:ext uri="{FF2B5EF4-FFF2-40B4-BE49-F238E27FC236}">
                <a16:creationId xmlns:a16="http://schemas.microsoft.com/office/drawing/2014/main" id="{E11C3E5F-AE6A-6F2D-F4E2-01CB83494E6B}"/>
              </a:ext>
            </a:extLst>
          </p:cNvPr>
          <p:cNvSpPr txBox="1"/>
          <p:nvPr/>
        </p:nvSpPr>
        <p:spPr>
          <a:xfrm>
            <a:off x="319890" y="4620404"/>
            <a:ext cx="1267751" cy="400110"/>
          </a:xfrm>
          <a:prstGeom prst="rect">
            <a:avLst/>
          </a:prstGeom>
          <a:noFill/>
        </p:spPr>
        <p:txBody>
          <a:bodyPr wrap="square">
            <a:spAutoFit/>
          </a:bodyPr>
          <a:lstStyle/>
          <a:p>
            <a:pPr marL="0" indent="0" algn="l">
              <a:lnSpc>
                <a:spcPts val="1200"/>
              </a:lnSpc>
              <a:buNone/>
            </a:pPr>
            <a:r>
              <a:rPr lang="es-ES" sz="1050" b="1" noProof="0">
                <a:solidFill>
                  <a:srgbClr val="005782"/>
                </a:solidFill>
                <a:latin typeface="+mj-lt"/>
              </a:rPr>
              <a:t>IA/ Personalización</a:t>
            </a:r>
            <a:endParaRPr lang="es-ES" sz="1050" noProof="0">
              <a:solidFill>
                <a:srgbClr val="005782"/>
              </a:solidFill>
              <a:latin typeface="+mj-lt"/>
            </a:endParaRPr>
          </a:p>
        </p:txBody>
      </p:sp>
      <p:sp>
        <p:nvSpPr>
          <p:cNvPr id="46" name="CuadroTexto 45">
            <a:extLst>
              <a:ext uri="{FF2B5EF4-FFF2-40B4-BE49-F238E27FC236}">
                <a16:creationId xmlns:a16="http://schemas.microsoft.com/office/drawing/2014/main" id="{713DEA64-564A-AEB5-0C8F-33FA65E10BE8}"/>
              </a:ext>
            </a:extLst>
          </p:cNvPr>
          <p:cNvSpPr txBox="1"/>
          <p:nvPr/>
        </p:nvSpPr>
        <p:spPr>
          <a:xfrm>
            <a:off x="9756785" y="4651182"/>
            <a:ext cx="1593321" cy="246221"/>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Limitada o inexistente</a:t>
            </a:r>
            <a:endParaRPr lang="es-ES" sz="1050" noProof="0">
              <a:solidFill>
                <a:srgbClr val="005782"/>
              </a:solidFill>
              <a:latin typeface="+mj-lt"/>
            </a:endParaRPr>
          </a:p>
        </p:txBody>
      </p:sp>
      <p:sp>
        <p:nvSpPr>
          <p:cNvPr id="47" name="CuadroTexto 46">
            <a:extLst>
              <a:ext uri="{FF2B5EF4-FFF2-40B4-BE49-F238E27FC236}">
                <a16:creationId xmlns:a16="http://schemas.microsoft.com/office/drawing/2014/main" id="{820E2658-11C2-24BD-2A90-36680F44D190}"/>
              </a:ext>
            </a:extLst>
          </p:cNvPr>
          <p:cNvSpPr txBox="1"/>
          <p:nvPr/>
        </p:nvSpPr>
        <p:spPr>
          <a:xfrm>
            <a:off x="7919778" y="4572273"/>
            <a:ext cx="1528693"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En Desarrollo, enfoque en eficiencia operativa</a:t>
            </a:r>
            <a:endParaRPr lang="es-ES" sz="1050" noProof="0">
              <a:solidFill>
                <a:srgbClr val="005782"/>
              </a:solidFill>
              <a:latin typeface="+mj-lt"/>
            </a:endParaRPr>
          </a:p>
        </p:txBody>
      </p:sp>
      <p:sp>
        <p:nvSpPr>
          <p:cNvPr id="48" name="CuadroTexto 47">
            <a:extLst>
              <a:ext uri="{FF2B5EF4-FFF2-40B4-BE49-F238E27FC236}">
                <a16:creationId xmlns:a16="http://schemas.microsoft.com/office/drawing/2014/main" id="{C08BBE05-78D5-C843-AA00-631F8527EADD}"/>
              </a:ext>
            </a:extLst>
          </p:cNvPr>
          <p:cNvSpPr txBox="1"/>
          <p:nvPr/>
        </p:nvSpPr>
        <p:spPr>
          <a:xfrm>
            <a:off x="5865333" y="4620404"/>
            <a:ext cx="1919767"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IA para recomendaciones, optimización cocina, </a:t>
            </a:r>
            <a:r>
              <a:rPr lang="es-ES" sz="1050" b="1" noProof="0" err="1">
                <a:solidFill>
                  <a:srgbClr val="005782"/>
                </a:solidFill>
                <a:latin typeface="+mj-lt"/>
              </a:rPr>
              <a:t>forecasting</a:t>
            </a:r>
            <a:endParaRPr lang="es-ES" sz="1050" noProof="0">
              <a:solidFill>
                <a:srgbClr val="005782"/>
              </a:solidFill>
              <a:latin typeface="+mj-lt"/>
            </a:endParaRPr>
          </a:p>
        </p:txBody>
      </p:sp>
      <p:sp>
        <p:nvSpPr>
          <p:cNvPr id="49" name="CuadroTexto 48">
            <a:extLst>
              <a:ext uri="{FF2B5EF4-FFF2-40B4-BE49-F238E27FC236}">
                <a16:creationId xmlns:a16="http://schemas.microsoft.com/office/drawing/2014/main" id="{30A76C74-8202-8CE2-5039-257EDE9FFAAA}"/>
              </a:ext>
            </a:extLst>
          </p:cNvPr>
          <p:cNvSpPr txBox="1"/>
          <p:nvPr/>
        </p:nvSpPr>
        <p:spPr>
          <a:xfrm>
            <a:off x="3749201" y="4620404"/>
            <a:ext cx="1411061"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Personalización avanzada</a:t>
            </a:r>
            <a:endParaRPr lang="es-ES" sz="1050" noProof="0">
              <a:solidFill>
                <a:srgbClr val="005782"/>
              </a:solidFill>
              <a:latin typeface="+mj-lt"/>
            </a:endParaRPr>
          </a:p>
        </p:txBody>
      </p:sp>
      <p:sp>
        <p:nvSpPr>
          <p:cNvPr id="50" name="CuadroTexto 49">
            <a:extLst>
              <a:ext uri="{FF2B5EF4-FFF2-40B4-BE49-F238E27FC236}">
                <a16:creationId xmlns:a16="http://schemas.microsoft.com/office/drawing/2014/main" id="{273318BB-825C-8917-AB4F-6306F86B4E90}"/>
              </a:ext>
            </a:extLst>
          </p:cNvPr>
          <p:cNvSpPr txBox="1"/>
          <p:nvPr/>
        </p:nvSpPr>
        <p:spPr>
          <a:xfrm>
            <a:off x="1913207" y="4606213"/>
            <a:ext cx="1495109"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En desarrollo, enfoque de unificación</a:t>
            </a:r>
            <a:endParaRPr lang="es-ES" sz="1050" noProof="0">
              <a:solidFill>
                <a:srgbClr val="005782"/>
              </a:solidFill>
              <a:latin typeface="+mj-lt"/>
            </a:endParaRPr>
          </a:p>
        </p:txBody>
      </p:sp>
      <p:sp>
        <p:nvSpPr>
          <p:cNvPr id="4" name="CuadroTexto 3">
            <a:extLst>
              <a:ext uri="{FF2B5EF4-FFF2-40B4-BE49-F238E27FC236}">
                <a16:creationId xmlns:a16="http://schemas.microsoft.com/office/drawing/2014/main" id="{2551ABDB-F6DF-C847-9208-BB9A9F201E7F}"/>
              </a:ext>
            </a:extLst>
          </p:cNvPr>
          <p:cNvSpPr txBox="1"/>
          <p:nvPr/>
        </p:nvSpPr>
        <p:spPr>
          <a:xfrm>
            <a:off x="4419844" y="3913340"/>
            <a:ext cx="653201" cy="234103"/>
          </a:xfrm>
          <a:prstGeom prst="rect">
            <a:avLst/>
          </a:prstGeom>
          <a:noFill/>
        </p:spPr>
        <p:txBody>
          <a:bodyPr wrap="square">
            <a:spAutoFit/>
          </a:bodyPr>
          <a:lstStyle/>
          <a:p>
            <a:pPr marL="0" indent="0" algn="l">
              <a:lnSpc>
                <a:spcPts val="1200"/>
              </a:lnSpc>
              <a:buNone/>
            </a:pPr>
            <a:r>
              <a:rPr lang="es-ES" sz="800" b="1" noProof="0">
                <a:solidFill>
                  <a:srgbClr val="FF0000"/>
                </a:solidFill>
              </a:rPr>
              <a:t>★ LÍDER</a:t>
            </a:r>
            <a:endParaRPr lang="es-ES" sz="800" noProof="0">
              <a:solidFill>
                <a:srgbClr val="FF0000"/>
              </a:solidFill>
            </a:endParaRPr>
          </a:p>
        </p:txBody>
      </p:sp>
      <p:sp>
        <p:nvSpPr>
          <p:cNvPr id="7" name="CuadroTexto 6">
            <a:extLst>
              <a:ext uri="{FF2B5EF4-FFF2-40B4-BE49-F238E27FC236}">
                <a16:creationId xmlns:a16="http://schemas.microsoft.com/office/drawing/2014/main" id="{EB5843EC-A75E-E874-4EA7-70540C405BF8}"/>
              </a:ext>
            </a:extLst>
          </p:cNvPr>
          <p:cNvSpPr txBox="1"/>
          <p:nvPr/>
        </p:nvSpPr>
        <p:spPr>
          <a:xfrm>
            <a:off x="274469" y="5614795"/>
            <a:ext cx="9802592" cy="307777"/>
          </a:xfrm>
          <a:prstGeom prst="rect">
            <a:avLst/>
          </a:prstGeom>
          <a:noFill/>
        </p:spPr>
        <p:txBody>
          <a:bodyPr wrap="square">
            <a:spAutoFit/>
          </a:bodyPr>
          <a:lstStyle/>
          <a:p>
            <a:r>
              <a:rPr lang="es-ES" sz="1400" b="1" noProof="0">
                <a:solidFill>
                  <a:schemeClr val="bg1"/>
                </a:solidFill>
                <a:latin typeface="+mj-lt"/>
              </a:rPr>
              <a:t>ALSEA (37.4%)</a:t>
            </a:r>
            <a:r>
              <a:rPr lang="es-ES" sz="1400" noProof="0">
                <a:solidFill>
                  <a:schemeClr val="bg1"/>
                </a:solidFill>
                <a:latin typeface="+mj-lt"/>
              </a:rPr>
              <a:t> está </a:t>
            </a:r>
            <a:r>
              <a:rPr lang="es-ES" sz="1400" b="1" noProof="0">
                <a:solidFill>
                  <a:schemeClr val="bg1"/>
                </a:solidFill>
                <a:latin typeface="+mj-lt"/>
              </a:rPr>
              <a:t>22.6 puntos porcentuales</a:t>
            </a:r>
            <a:r>
              <a:rPr lang="es-ES" sz="1400" noProof="0">
                <a:solidFill>
                  <a:schemeClr val="bg1"/>
                </a:solidFill>
                <a:latin typeface="+mj-lt"/>
              </a:rPr>
              <a:t> por detrás del líder Arcos Dorados (60-70%)</a:t>
            </a:r>
          </a:p>
        </p:txBody>
      </p:sp>
    </p:spTree>
    <p:extLst>
      <p:ext uri="{BB962C8B-B14F-4D97-AF65-F5344CB8AC3E}">
        <p14:creationId xmlns:p14="http://schemas.microsoft.com/office/powerpoint/2010/main" val="3750565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4F952-4EBB-F001-594A-1F26D7924E3B}"/>
              </a:ext>
            </a:extLst>
          </p:cNvPr>
          <p:cNvSpPr>
            <a:spLocks noGrp="1"/>
          </p:cNvSpPr>
          <p:nvPr>
            <p:ph type="title"/>
          </p:nvPr>
        </p:nvSpPr>
        <p:spPr/>
        <p:txBody>
          <a:bodyPr>
            <a:normAutofit fontScale="90000"/>
          </a:bodyPr>
          <a:lstStyle/>
          <a:p>
            <a:r>
              <a:rPr lang="es-ES" noProof="0">
                <a:latin typeface="Bitter Black"/>
              </a:rPr>
              <a:t> Bottom-up</a:t>
            </a:r>
          </a:p>
        </p:txBody>
      </p:sp>
      <p:sp>
        <p:nvSpPr>
          <p:cNvPr id="5" name="CuadroTexto 4">
            <a:extLst>
              <a:ext uri="{FF2B5EF4-FFF2-40B4-BE49-F238E27FC236}">
                <a16:creationId xmlns:a16="http://schemas.microsoft.com/office/drawing/2014/main" id="{EA704F26-5E5A-26EC-1650-69A946ED130F}"/>
              </a:ext>
            </a:extLst>
          </p:cNvPr>
          <p:cNvSpPr txBox="1"/>
          <p:nvPr/>
        </p:nvSpPr>
        <p:spPr>
          <a:xfrm>
            <a:off x="656337" y="1304925"/>
            <a:ext cx="2544063" cy="942975"/>
          </a:xfrm>
          <a:prstGeom prst="rect">
            <a:avLst/>
          </a:prstGeom>
          <a:noFill/>
        </p:spPr>
        <p:txBody>
          <a:bodyPr wrap="square" rtlCol="0">
            <a:spAutoFit/>
          </a:bodyPr>
          <a:lstStyle/>
          <a:p>
            <a:endParaRPr lang="es-ES" noProof="0"/>
          </a:p>
        </p:txBody>
      </p:sp>
      <p:sp>
        <p:nvSpPr>
          <p:cNvPr id="6" name="CuadroTexto 5">
            <a:extLst>
              <a:ext uri="{FF2B5EF4-FFF2-40B4-BE49-F238E27FC236}">
                <a16:creationId xmlns:a16="http://schemas.microsoft.com/office/drawing/2014/main" id="{ADC162FA-2C90-8BB4-0BBA-2D8D80831D3E}"/>
              </a:ext>
            </a:extLst>
          </p:cNvPr>
          <p:cNvSpPr txBox="1"/>
          <p:nvPr/>
        </p:nvSpPr>
        <p:spPr>
          <a:xfrm>
            <a:off x="856805" y="1146215"/>
            <a:ext cx="8839645" cy="276999"/>
          </a:xfrm>
          <a:prstGeom prst="rect">
            <a:avLst/>
          </a:prstGeom>
          <a:noFill/>
        </p:spPr>
        <p:txBody>
          <a:bodyPr wrap="square" rtlCol="0">
            <a:spAutoFit/>
          </a:bodyPr>
          <a:lstStyle/>
          <a:p>
            <a:r>
              <a:rPr lang="es-ES" sz="1200" noProof="0">
                <a:solidFill>
                  <a:schemeClr val="bg1"/>
                </a:solidFill>
              </a:rPr>
              <a:t>El perfil de cliente de Alsea es diferente en función del segmento de negocio:</a:t>
            </a:r>
          </a:p>
        </p:txBody>
      </p:sp>
      <p:sp>
        <p:nvSpPr>
          <p:cNvPr id="7" name="Rectángulo: una sola esquina redondeada 6">
            <a:extLst>
              <a:ext uri="{FF2B5EF4-FFF2-40B4-BE49-F238E27FC236}">
                <a16:creationId xmlns:a16="http://schemas.microsoft.com/office/drawing/2014/main" id="{52C05331-5E70-E31C-5970-C47584E72C57}"/>
              </a:ext>
            </a:extLst>
          </p:cNvPr>
          <p:cNvSpPr/>
          <p:nvPr/>
        </p:nvSpPr>
        <p:spPr>
          <a:xfrm>
            <a:off x="612505" y="1685925"/>
            <a:ext cx="3247326" cy="5172075"/>
          </a:xfrm>
          <a:prstGeom prst="round1Rect">
            <a:avLst>
              <a:gd name="adj" fmla="val 37794"/>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Fira Sans" panose="020B0503050000020004" pitchFamily="34" charset="0"/>
            </a:endParaRPr>
          </a:p>
        </p:txBody>
      </p:sp>
      <p:sp>
        <p:nvSpPr>
          <p:cNvPr id="8" name="Rectángulo: una sola esquina redondeada 7">
            <a:extLst>
              <a:ext uri="{FF2B5EF4-FFF2-40B4-BE49-F238E27FC236}">
                <a16:creationId xmlns:a16="http://schemas.microsoft.com/office/drawing/2014/main" id="{561FE2F7-9BCA-7614-8F1C-32EECC586406}"/>
              </a:ext>
            </a:extLst>
          </p:cNvPr>
          <p:cNvSpPr/>
          <p:nvPr/>
        </p:nvSpPr>
        <p:spPr>
          <a:xfrm>
            <a:off x="4472336" y="1685925"/>
            <a:ext cx="3247326" cy="5172075"/>
          </a:xfrm>
          <a:prstGeom prst="round1Rect">
            <a:avLst>
              <a:gd name="adj" fmla="val 37794"/>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Fira Sans" panose="020B0503050000020004" pitchFamily="34" charset="0"/>
            </a:endParaRPr>
          </a:p>
        </p:txBody>
      </p:sp>
      <p:sp>
        <p:nvSpPr>
          <p:cNvPr id="9" name="Rectángulo: una sola esquina redondeada 8">
            <a:extLst>
              <a:ext uri="{FF2B5EF4-FFF2-40B4-BE49-F238E27FC236}">
                <a16:creationId xmlns:a16="http://schemas.microsoft.com/office/drawing/2014/main" id="{15D8ECA5-0EFE-3467-5FB8-3961C5E66FBB}"/>
              </a:ext>
            </a:extLst>
          </p:cNvPr>
          <p:cNvSpPr/>
          <p:nvPr/>
        </p:nvSpPr>
        <p:spPr>
          <a:xfrm>
            <a:off x="8332167" y="1685925"/>
            <a:ext cx="3247326" cy="5172075"/>
          </a:xfrm>
          <a:prstGeom prst="round1Rect">
            <a:avLst>
              <a:gd name="adj" fmla="val 37794"/>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Fira Sans" panose="020B0503050000020004" pitchFamily="34" charset="0"/>
            </a:endParaRPr>
          </a:p>
        </p:txBody>
      </p:sp>
      <p:pic>
        <p:nvPicPr>
          <p:cNvPr id="15" name="Imagen 14">
            <a:extLst>
              <a:ext uri="{FF2B5EF4-FFF2-40B4-BE49-F238E27FC236}">
                <a16:creationId xmlns:a16="http://schemas.microsoft.com/office/drawing/2014/main" id="{1A039C5C-423C-47E0-263F-2F7687AF4093}"/>
              </a:ext>
            </a:extLst>
          </p:cNvPr>
          <p:cNvPicPr>
            <a:picLocks noChangeAspect="1"/>
          </p:cNvPicPr>
          <p:nvPr/>
        </p:nvPicPr>
        <p:blipFill>
          <a:blip r:embed="rId3">
            <a:clrChange>
              <a:clrFrom>
                <a:srgbClr val="DAD5B3"/>
              </a:clrFrom>
              <a:clrTo>
                <a:srgbClr val="DAD5B3">
                  <a:alpha val="0"/>
                </a:srgbClr>
              </a:clrTo>
            </a:clrChange>
          </a:blip>
          <a:stretch>
            <a:fillRect/>
          </a:stretch>
        </p:blipFill>
        <p:spPr>
          <a:xfrm>
            <a:off x="7048980" y="1284714"/>
            <a:ext cx="1252914" cy="1225794"/>
          </a:xfrm>
          <a:prstGeom prst="rect">
            <a:avLst/>
          </a:prstGeom>
        </p:spPr>
      </p:pic>
      <p:pic>
        <p:nvPicPr>
          <p:cNvPr id="17" name="Imagen 16">
            <a:extLst>
              <a:ext uri="{FF2B5EF4-FFF2-40B4-BE49-F238E27FC236}">
                <a16:creationId xmlns:a16="http://schemas.microsoft.com/office/drawing/2014/main" id="{7F066306-BD30-6609-63F7-931CBD005745}"/>
              </a:ext>
            </a:extLst>
          </p:cNvPr>
          <p:cNvPicPr>
            <a:picLocks noChangeAspect="1"/>
          </p:cNvPicPr>
          <p:nvPr/>
        </p:nvPicPr>
        <p:blipFill>
          <a:blip r:embed="rId4">
            <a:clrChange>
              <a:clrFrom>
                <a:srgbClr val="DAD5B3"/>
              </a:clrFrom>
              <a:clrTo>
                <a:srgbClr val="DAD5B3">
                  <a:alpha val="0"/>
                </a:srgbClr>
              </a:clrTo>
            </a:clrChange>
          </a:blip>
          <a:stretch>
            <a:fillRect/>
          </a:stretch>
        </p:blipFill>
        <p:spPr>
          <a:xfrm>
            <a:off x="3054128" y="1284714"/>
            <a:ext cx="1209906" cy="1226039"/>
          </a:xfrm>
          <a:prstGeom prst="rect">
            <a:avLst/>
          </a:prstGeom>
        </p:spPr>
      </p:pic>
      <p:pic>
        <p:nvPicPr>
          <p:cNvPr id="19" name="Imagen 18">
            <a:extLst>
              <a:ext uri="{FF2B5EF4-FFF2-40B4-BE49-F238E27FC236}">
                <a16:creationId xmlns:a16="http://schemas.microsoft.com/office/drawing/2014/main" id="{CE4A379E-9454-CF8A-1C4D-CCE1D512CE63}"/>
              </a:ext>
            </a:extLst>
          </p:cNvPr>
          <p:cNvPicPr>
            <a:picLocks noChangeAspect="1"/>
          </p:cNvPicPr>
          <p:nvPr/>
        </p:nvPicPr>
        <p:blipFill>
          <a:blip r:embed="rId5">
            <a:clrChange>
              <a:clrFrom>
                <a:srgbClr val="DAD5B3"/>
              </a:clrFrom>
              <a:clrTo>
                <a:srgbClr val="DAD5B3">
                  <a:alpha val="0"/>
                </a:srgbClr>
              </a:clrTo>
            </a:clrChange>
          </a:blip>
          <a:stretch>
            <a:fillRect/>
          </a:stretch>
        </p:blipFill>
        <p:spPr>
          <a:xfrm>
            <a:off x="10769333" y="1442609"/>
            <a:ext cx="1050424" cy="1013696"/>
          </a:xfrm>
          <a:prstGeom prst="rect">
            <a:avLst/>
          </a:prstGeom>
        </p:spPr>
      </p:pic>
      <p:sp>
        <p:nvSpPr>
          <p:cNvPr id="23" name="CuadroTexto 22">
            <a:extLst>
              <a:ext uri="{FF2B5EF4-FFF2-40B4-BE49-F238E27FC236}">
                <a16:creationId xmlns:a16="http://schemas.microsoft.com/office/drawing/2014/main" id="{02D6F0A8-2878-85D2-BD2D-0E3D18370F6F}"/>
              </a:ext>
            </a:extLst>
          </p:cNvPr>
          <p:cNvSpPr txBox="1"/>
          <p:nvPr/>
        </p:nvSpPr>
        <p:spPr>
          <a:xfrm>
            <a:off x="582232" y="1690687"/>
            <a:ext cx="3247326" cy="5216813"/>
          </a:xfrm>
          <a:prstGeom prst="rect">
            <a:avLst/>
          </a:prstGeom>
          <a:noFill/>
        </p:spPr>
        <p:txBody>
          <a:bodyPr wrap="square" rtlCol="0">
            <a:spAutoFit/>
          </a:bodyPr>
          <a:lstStyle/>
          <a:p>
            <a:pPr>
              <a:spcAft>
                <a:spcPts val="600"/>
              </a:spcAft>
            </a:pPr>
            <a:r>
              <a:rPr lang="es-ES" sz="1200" b="1" noProof="0">
                <a:solidFill>
                  <a:srgbClr val="005782"/>
                </a:solidFill>
              </a:rPr>
              <a:t>Edad</a:t>
            </a:r>
            <a:r>
              <a:rPr lang="es-ES" sz="1200" noProof="0">
                <a:solidFill>
                  <a:srgbClr val="005782"/>
                </a:solidFill>
              </a:rPr>
              <a:t>: 14-35 años</a:t>
            </a:r>
          </a:p>
          <a:p>
            <a:pPr>
              <a:spcAft>
                <a:spcPts val="600"/>
              </a:spcAft>
            </a:pPr>
            <a:r>
              <a:rPr lang="es-ES" sz="1200" b="1" noProof="0">
                <a:solidFill>
                  <a:srgbClr val="005782"/>
                </a:solidFill>
              </a:rPr>
              <a:t>Ingresos</a:t>
            </a:r>
            <a:r>
              <a:rPr lang="es-ES" sz="1200" noProof="0">
                <a:solidFill>
                  <a:srgbClr val="005782"/>
                </a:solidFill>
              </a:rPr>
              <a:t>: medio o medio-bajo con sensibilidad a promociones </a:t>
            </a:r>
          </a:p>
          <a:p>
            <a:pPr>
              <a:spcAft>
                <a:spcPts val="600"/>
              </a:spcAft>
            </a:pPr>
            <a:r>
              <a:rPr lang="es-ES" sz="1200" b="1" noProof="0">
                <a:solidFill>
                  <a:srgbClr val="005782"/>
                </a:solidFill>
              </a:rPr>
              <a:t>Género</a:t>
            </a:r>
            <a:r>
              <a:rPr lang="es-ES" sz="1200" noProof="0">
                <a:solidFill>
                  <a:srgbClr val="005782"/>
                </a:solidFill>
              </a:rPr>
              <a:t>: masculino o femenino</a:t>
            </a:r>
          </a:p>
          <a:p>
            <a:pPr>
              <a:spcAft>
                <a:spcPts val="600"/>
              </a:spcAft>
            </a:pPr>
            <a:r>
              <a:rPr lang="es-ES" sz="1200" b="1" noProof="0">
                <a:solidFill>
                  <a:srgbClr val="005782"/>
                </a:solidFill>
              </a:rPr>
              <a:t>Ubicación</a:t>
            </a:r>
            <a:r>
              <a:rPr lang="es-ES" sz="1200" noProof="0">
                <a:solidFill>
                  <a:srgbClr val="005782"/>
                </a:solidFill>
              </a:rPr>
              <a:t>: zonas urbanas densas, centros comerciales, cerca de campus universitarios o zonas de oficina, </a:t>
            </a:r>
            <a:r>
              <a:rPr lang="es-ES" sz="1200" noProof="0" err="1">
                <a:solidFill>
                  <a:srgbClr val="005782"/>
                </a:solidFill>
              </a:rPr>
              <a:t>delivery</a:t>
            </a:r>
            <a:endParaRPr lang="es-ES" sz="1200" noProof="0">
              <a:solidFill>
                <a:srgbClr val="005782"/>
              </a:solidFill>
            </a:endParaRPr>
          </a:p>
          <a:p>
            <a:pPr>
              <a:spcAft>
                <a:spcPts val="600"/>
              </a:spcAft>
            </a:pPr>
            <a:r>
              <a:rPr lang="es-ES" sz="1200" b="1" noProof="0">
                <a:solidFill>
                  <a:srgbClr val="005782"/>
                </a:solidFill>
              </a:rPr>
              <a:t>Ocupación</a:t>
            </a:r>
            <a:r>
              <a:rPr lang="es-ES" sz="1200" noProof="0">
                <a:solidFill>
                  <a:srgbClr val="005782"/>
                </a:solidFill>
              </a:rPr>
              <a:t>: estudiante, primer empleo, empleado de oficina, trabajo de jornada parcial, freelance joven</a:t>
            </a:r>
          </a:p>
          <a:p>
            <a:pPr>
              <a:spcAft>
                <a:spcPts val="600"/>
              </a:spcAft>
            </a:pPr>
            <a:r>
              <a:rPr lang="es-ES" sz="1200" b="1" noProof="0">
                <a:solidFill>
                  <a:srgbClr val="005782"/>
                </a:solidFill>
              </a:rPr>
              <a:t>Nivel educativo</a:t>
            </a:r>
            <a:r>
              <a:rPr lang="es-ES" sz="1200" noProof="0">
                <a:solidFill>
                  <a:srgbClr val="005782"/>
                </a:solidFill>
              </a:rPr>
              <a:t>: secundaria completa o estudios universitarios en curso</a:t>
            </a:r>
          </a:p>
          <a:p>
            <a:pPr>
              <a:spcAft>
                <a:spcPts val="600"/>
              </a:spcAft>
            </a:pPr>
            <a:r>
              <a:rPr lang="es-ES" sz="1200" b="1" noProof="0">
                <a:solidFill>
                  <a:srgbClr val="005782"/>
                </a:solidFill>
              </a:rPr>
              <a:t>Estado civil/familiar</a:t>
            </a:r>
            <a:r>
              <a:rPr lang="es-ES" sz="1200" noProof="0">
                <a:solidFill>
                  <a:srgbClr val="005782"/>
                </a:solidFill>
              </a:rPr>
              <a:t>: soltero o pareja sin hijos; familia pequeña ocasional</a:t>
            </a:r>
          </a:p>
          <a:p>
            <a:pPr>
              <a:spcAft>
                <a:spcPts val="600"/>
              </a:spcAft>
            </a:pPr>
            <a:r>
              <a:rPr lang="es-ES" sz="1200" b="1" noProof="0">
                <a:solidFill>
                  <a:srgbClr val="005782"/>
                </a:solidFill>
              </a:rPr>
              <a:t>Necesidades</a:t>
            </a:r>
            <a:r>
              <a:rPr lang="es-ES" sz="1200" noProof="0">
                <a:solidFill>
                  <a:srgbClr val="005782"/>
                </a:solidFill>
              </a:rPr>
              <a:t>: comida rápida, asequible, apps/</a:t>
            </a:r>
            <a:r>
              <a:rPr lang="es-ES" sz="1200" noProof="0" err="1">
                <a:solidFill>
                  <a:srgbClr val="005782"/>
                </a:solidFill>
              </a:rPr>
              <a:t>loyalty</a:t>
            </a:r>
            <a:r>
              <a:rPr lang="es-ES" sz="1200" noProof="0">
                <a:solidFill>
                  <a:srgbClr val="005782"/>
                </a:solidFill>
              </a:rPr>
              <a:t> y </a:t>
            </a:r>
            <a:r>
              <a:rPr lang="es-ES" sz="1200" noProof="0" err="1">
                <a:solidFill>
                  <a:srgbClr val="005782"/>
                </a:solidFill>
              </a:rPr>
              <a:t>promos</a:t>
            </a:r>
            <a:r>
              <a:rPr lang="es-ES" sz="1200" noProof="0">
                <a:solidFill>
                  <a:srgbClr val="005782"/>
                </a:solidFill>
              </a:rPr>
              <a:t>, inmediatez, </a:t>
            </a:r>
            <a:r>
              <a:rPr lang="es-ES" sz="1200" noProof="0" err="1">
                <a:solidFill>
                  <a:srgbClr val="005782"/>
                </a:solidFill>
              </a:rPr>
              <a:t>delivery</a:t>
            </a:r>
            <a:r>
              <a:rPr lang="es-ES" sz="1200" noProof="0">
                <a:solidFill>
                  <a:srgbClr val="005782"/>
                </a:solidFill>
              </a:rPr>
              <a:t>/</a:t>
            </a:r>
            <a:r>
              <a:rPr lang="es-ES" sz="1200" noProof="0" err="1">
                <a:solidFill>
                  <a:srgbClr val="005782"/>
                </a:solidFill>
              </a:rPr>
              <a:t>take-away</a:t>
            </a:r>
            <a:endParaRPr lang="es-ES" sz="1200" noProof="0">
              <a:solidFill>
                <a:srgbClr val="005782"/>
              </a:solidFill>
            </a:endParaRPr>
          </a:p>
          <a:p>
            <a:pPr>
              <a:spcAft>
                <a:spcPts val="600"/>
              </a:spcAft>
            </a:pPr>
            <a:r>
              <a:rPr lang="es-ES" sz="1200" b="1" noProof="0">
                <a:solidFill>
                  <a:srgbClr val="005782"/>
                </a:solidFill>
              </a:rPr>
              <a:t>Intereses/hobbies</a:t>
            </a:r>
            <a:r>
              <a:rPr lang="es-ES" sz="1200" noProof="0">
                <a:solidFill>
                  <a:srgbClr val="005782"/>
                </a:solidFill>
              </a:rPr>
              <a:t>: tecnología móvil, redes sociales, videojuegos, “</a:t>
            </a:r>
            <a:r>
              <a:rPr lang="es-ES" sz="1200" noProof="0" err="1">
                <a:solidFill>
                  <a:srgbClr val="005782"/>
                </a:solidFill>
              </a:rPr>
              <a:t>hang-out</a:t>
            </a:r>
            <a:r>
              <a:rPr lang="es-ES" sz="1200" noProof="0">
                <a:solidFill>
                  <a:srgbClr val="005782"/>
                </a:solidFill>
              </a:rPr>
              <a:t>” informal con amigos</a:t>
            </a:r>
          </a:p>
          <a:p>
            <a:pPr>
              <a:spcAft>
                <a:spcPts val="600"/>
              </a:spcAft>
            </a:pPr>
            <a:r>
              <a:rPr lang="es-ES" sz="1200" b="1" noProof="0">
                <a:solidFill>
                  <a:srgbClr val="005782"/>
                </a:solidFill>
              </a:rPr>
              <a:t>Frustraciones</a:t>
            </a:r>
            <a:r>
              <a:rPr lang="es-ES" sz="1200" noProof="0">
                <a:solidFill>
                  <a:srgbClr val="005782"/>
                </a:solidFill>
              </a:rPr>
              <a:t>: espera larga para pedir o recoger, menú confuso, precios elevados para su presupuesto, falta de opciones digitales, ambiente poco atractivo</a:t>
            </a:r>
          </a:p>
        </p:txBody>
      </p:sp>
      <p:sp>
        <p:nvSpPr>
          <p:cNvPr id="27" name="CuadroTexto 26">
            <a:extLst>
              <a:ext uri="{FF2B5EF4-FFF2-40B4-BE49-F238E27FC236}">
                <a16:creationId xmlns:a16="http://schemas.microsoft.com/office/drawing/2014/main" id="{65225AAA-FE0C-F677-A99D-4612F166CA57}"/>
              </a:ext>
            </a:extLst>
          </p:cNvPr>
          <p:cNvSpPr txBox="1"/>
          <p:nvPr/>
        </p:nvSpPr>
        <p:spPr>
          <a:xfrm>
            <a:off x="4472336" y="1685925"/>
            <a:ext cx="3247326" cy="4847481"/>
          </a:xfrm>
          <a:prstGeom prst="rect">
            <a:avLst/>
          </a:prstGeom>
          <a:noFill/>
        </p:spPr>
        <p:txBody>
          <a:bodyPr wrap="square" rtlCol="0">
            <a:spAutoFit/>
          </a:bodyPr>
          <a:lstStyle/>
          <a:p>
            <a:pPr>
              <a:spcAft>
                <a:spcPts val="600"/>
              </a:spcAft>
            </a:pPr>
            <a:r>
              <a:rPr lang="es-ES" sz="1200" b="1" noProof="0">
                <a:solidFill>
                  <a:srgbClr val="005782"/>
                </a:solidFill>
              </a:rPr>
              <a:t>Edad</a:t>
            </a:r>
            <a:r>
              <a:rPr lang="es-ES" sz="1200" noProof="0">
                <a:solidFill>
                  <a:srgbClr val="005782"/>
                </a:solidFill>
              </a:rPr>
              <a:t>: 25-45 años</a:t>
            </a:r>
          </a:p>
          <a:p>
            <a:pPr>
              <a:spcAft>
                <a:spcPts val="600"/>
              </a:spcAft>
            </a:pPr>
            <a:r>
              <a:rPr lang="es-ES" sz="1200" b="1" noProof="0">
                <a:solidFill>
                  <a:srgbClr val="005782"/>
                </a:solidFill>
              </a:rPr>
              <a:t>Ingresos</a:t>
            </a:r>
            <a:r>
              <a:rPr lang="es-ES" sz="1200" noProof="0">
                <a:solidFill>
                  <a:srgbClr val="005782"/>
                </a:solidFill>
              </a:rPr>
              <a:t>: medio o medio-alto</a:t>
            </a:r>
          </a:p>
          <a:p>
            <a:pPr>
              <a:spcAft>
                <a:spcPts val="600"/>
              </a:spcAft>
            </a:pPr>
            <a:r>
              <a:rPr lang="es-ES" sz="1200" b="1" noProof="0">
                <a:solidFill>
                  <a:srgbClr val="005782"/>
                </a:solidFill>
              </a:rPr>
              <a:t>Género</a:t>
            </a:r>
            <a:r>
              <a:rPr lang="es-ES" sz="1200" noProof="0">
                <a:solidFill>
                  <a:srgbClr val="005782"/>
                </a:solidFill>
              </a:rPr>
              <a:t>: masculino o femenino</a:t>
            </a:r>
          </a:p>
          <a:p>
            <a:pPr>
              <a:spcAft>
                <a:spcPts val="600"/>
              </a:spcAft>
            </a:pPr>
            <a:r>
              <a:rPr lang="es-ES" sz="1200" b="1" noProof="0">
                <a:solidFill>
                  <a:srgbClr val="005782"/>
                </a:solidFill>
              </a:rPr>
              <a:t>Ubicación</a:t>
            </a:r>
            <a:r>
              <a:rPr lang="es-ES" sz="1200" noProof="0">
                <a:solidFill>
                  <a:srgbClr val="005782"/>
                </a:solidFill>
              </a:rPr>
              <a:t>: zonas urbanas, centros de negocios, barrios residenciales modernos</a:t>
            </a:r>
          </a:p>
          <a:p>
            <a:pPr>
              <a:spcAft>
                <a:spcPts val="600"/>
              </a:spcAft>
            </a:pPr>
            <a:r>
              <a:rPr lang="es-ES" sz="1200" b="1" noProof="0">
                <a:solidFill>
                  <a:srgbClr val="005782"/>
                </a:solidFill>
              </a:rPr>
              <a:t>Ocupación</a:t>
            </a:r>
            <a:r>
              <a:rPr lang="es-ES" sz="1200" noProof="0">
                <a:solidFill>
                  <a:srgbClr val="005782"/>
                </a:solidFill>
              </a:rPr>
              <a:t>: profesional, </a:t>
            </a:r>
            <a:r>
              <a:rPr lang="es-ES" sz="1200" noProof="0" err="1">
                <a:solidFill>
                  <a:srgbClr val="005782"/>
                </a:solidFill>
              </a:rPr>
              <a:t>freelancer</a:t>
            </a:r>
            <a:r>
              <a:rPr lang="es-ES" sz="1200" noProof="0">
                <a:solidFill>
                  <a:srgbClr val="005782"/>
                </a:solidFill>
              </a:rPr>
              <a:t>, creativo, trabaja desde cafés, también hace reuniones allí</a:t>
            </a:r>
          </a:p>
          <a:p>
            <a:pPr>
              <a:spcAft>
                <a:spcPts val="600"/>
              </a:spcAft>
            </a:pPr>
            <a:r>
              <a:rPr lang="es-ES" sz="1200" b="1" noProof="0">
                <a:solidFill>
                  <a:srgbClr val="005782"/>
                </a:solidFill>
              </a:rPr>
              <a:t>Nivel educativo</a:t>
            </a:r>
            <a:r>
              <a:rPr lang="es-ES" sz="1200" noProof="0">
                <a:solidFill>
                  <a:srgbClr val="005782"/>
                </a:solidFill>
              </a:rPr>
              <a:t>: universitario o postgrado</a:t>
            </a:r>
          </a:p>
          <a:p>
            <a:pPr>
              <a:spcAft>
                <a:spcPts val="600"/>
              </a:spcAft>
            </a:pPr>
            <a:r>
              <a:rPr lang="es-ES" sz="1200" b="1" noProof="0">
                <a:solidFill>
                  <a:srgbClr val="005782"/>
                </a:solidFill>
              </a:rPr>
              <a:t>Estado civil/familiar</a:t>
            </a:r>
            <a:r>
              <a:rPr lang="es-ES" sz="1200" noProof="0">
                <a:solidFill>
                  <a:srgbClr val="005782"/>
                </a:solidFill>
              </a:rPr>
              <a:t>: soltero o en pareja, posiblemente sin hijos o con hijo pequeño</a:t>
            </a:r>
          </a:p>
          <a:p>
            <a:pPr>
              <a:spcAft>
                <a:spcPts val="600"/>
              </a:spcAft>
            </a:pPr>
            <a:r>
              <a:rPr lang="es-ES" sz="1200" b="1" noProof="0">
                <a:solidFill>
                  <a:srgbClr val="005782"/>
                </a:solidFill>
              </a:rPr>
              <a:t>Necesidades</a:t>
            </a:r>
            <a:r>
              <a:rPr lang="es-ES" sz="1200" noProof="0">
                <a:solidFill>
                  <a:srgbClr val="005782"/>
                </a:solidFill>
              </a:rPr>
              <a:t>: ambiente cómodo para trabajar o socializar, buen café, snacks o ligeras comidas, conexión wifi, enchufes, diseño atractivo</a:t>
            </a:r>
          </a:p>
          <a:p>
            <a:pPr>
              <a:spcAft>
                <a:spcPts val="600"/>
              </a:spcAft>
            </a:pPr>
            <a:r>
              <a:rPr lang="es-ES" sz="1200" b="1" noProof="0">
                <a:solidFill>
                  <a:srgbClr val="005782"/>
                </a:solidFill>
              </a:rPr>
              <a:t>Intereses/hobbies</a:t>
            </a:r>
            <a:r>
              <a:rPr lang="es-ES" sz="1200" noProof="0">
                <a:solidFill>
                  <a:srgbClr val="005782"/>
                </a:solidFill>
              </a:rPr>
              <a:t>: lectura, laptop, </a:t>
            </a:r>
            <a:r>
              <a:rPr lang="es-ES" sz="1200" noProof="0" err="1">
                <a:solidFill>
                  <a:srgbClr val="005782"/>
                </a:solidFill>
              </a:rPr>
              <a:t>networking</a:t>
            </a:r>
            <a:r>
              <a:rPr lang="es-ES" sz="1200" noProof="0">
                <a:solidFill>
                  <a:srgbClr val="005782"/>
                </a:solidFill>
              </a:rPr>
              <a:t>, reuniones informales, escapar del hogar u oficina, </a:t>
            </a:r>
            <a:r>
              <a:rPr lang="es-ES" sz="1200" noProof="0" err="1">
                <a:solidFill>
                  <a:srgbClr val="005782"/>
                </a:solidFill>
              </a:rPr>
              <a:t>lifestyle</a:t>
            </a:r>
            <a:r>
              <a:rPr lang="es-ES" sz="1200" noProof="0">
                <a:solidFill>
                  <a:srgbClr val="005782"/>
                </a:solidFill>
              </a:rPr>
              <a:t> saludable</a:t>
            </a:r>
          </a:p>
          <a:p>
            <a:pPr>
              <a:spcAft>
                <a:spcPts val="600"/>
              </a:spcAft>
            </a:pPr>
            <a:r>
              <a:rPr lang="es-ES" sz="1200" b="1" noProof="0">
                <a:solidFill>
                  <a:srgbClr val="005782"/>
                </a:solidFill>
              </a:rPr>
              <a:t>Frustraciones</a:t>
            </a:r>
            <a:r>
              <a:rPr lang="es-ES" sz="1200" noProof="0">
                <a:solidFill>
                  <a:srgbClr val="005782"/>
                </a:solidFill>
              </a:rPr>
              <a:t>: ambiente ruidoso, decoración poco inspiradora, café de poca calidad, falta de enchufes o wifi, precios altos sin valor añadido</a:t>
            </a:r>
          </a:p>
        </p:txBody>
      </p:sp>
      <p:sp>
        <p:nvSpPr>
          <p:cNvPr id="30" name="CuadroTexto 29">
            <a:extLst>
              <a:ext uri="{FF2B5EF4-FFF2-40B4-BE49-F238E27FC236}">
                <a16:creationId xmlns:a16="http://schemas.microsoft.com/office/drawing/2014/main" id="{B2EC2F57-4076-4B36-2BC3-E8E2D6CCDD28}"/>
              </a:ext>
            </a:extLst>
          </p:cNvPr>
          <p:cNvSpPr txBox="1"/>
          <p:nvPr/>
        </p:nvSpPr>
        <p:spPr>
          <a:xfrm>
            <a:off x="8332167" y="1685924"/>
            <a:ext cx="3247326" cy="5032147"/>
          </a:xfrm>
          <a:prstGeom prst="rect">
            <a:avLst/>
          </a:prstGeom>
          <a:noFill/>
        </p:spPr>
        <p:txBody>
          <a:bodyPr wrap="square" rtlCol="0">
            <a:spAutoFit/>
          </a:bodyPr>
          <a:lstStyle/>
          <a:p>
            <a:pPr>
              <a:spcAft>
                <a:spcPts val="600"/>
              </a:spcAft>
            </a:pPr>
            <a:r>
              <a:rPr lang="es-ES" sz="1200" b="1" noProof="0">
                <a:solidFill>
                  <a:srgbClr val="005782"/>
                </a:solidFill>
              </a:rPr>
              <a:t>Edad</a:t>
            </a:r>
            <a:r>
              <a:rPr lang="es-ES" sz="1200" noProof="0">
                <a:solidFill>
                  <a:srgbClr val="005782"/>
                </a:solidFill>
              </a:rPr>
              <a:t>: 30-55 años</a:t>
            </a:r>
          </a:p>
          <a:p>
            <a:pPr>
              <a:spcAft>
                <a:spcPts val="600"/>
              </a:spcAft>
            </a:pPr>
            <a:r>
              <a:rPr lang="es-ES" sz="1200" b="1" noProof="0">
                <a:solidFill>
                  <a:srgbClr val="005782"/>
                </a:solidFill>
              </a:rPr>
              <a:t>Ingresos</a:t>
            </a:r>
            <a:r>
              <a:rPr lang="es-ES" sz="1200" noProof="0">
                <a:solidFill>
                  <a:srgbClr val="005782"/>
                </a:solidFill>
              </a:rPr>
              <a:t>: medio</a:t>
            </a:r>
          </a:p>
          <a:p>
            <a:pPr>
              <a:spcAft>
                <a:spcPts val="600"/>
              </a:spcAft>
            </a:pPr>
            <a:r>
              <a:rPr lang="es-ES" sz="1200" b="1" noProof="0">
                <a:solidFill>
                  <a:srgbClr val="005782"/>
                </a:solidFill>
              </a:rPr>
              <a:t>Género</a:t>
            </a:r>
            <a:r>
              <a:rPr lang="es-ES" sz="1200" noProof="0">
                <a:solidFill>
                  <a:srgbClr val="005782"/>
                </a:solidFill>
              </a:rPr>
              <a:t>: masculino o femenino</a:t>
            </a:r>
          </a:p>
          <a:p>
            <a:pPr>
              <a:spcAft>
                <a:spcPts val="600"/>
              </a:spcAft>
            </a:pPr>
            <a:r>
              <a:rPr lang="es-ES" sz="1200" b="1" noProof="0">
                <a:solidFill>
                  <a:srgbClr val="005782"/>
                </a:solidFill>
              </a:rPr>
              <a:t>Ubicación</a:t>
            </a:r>
            <a:r>
              <a:rPr lang="es-ES" sz="1200" noProof="0">
                <a:solidFill>
                  <a:srgbClr val="005782"/>
                </a:solidFill>
              </a:rPr>
              <a:t>: centros comerciales, urbano o zonas residenciales de calidad; también en ciudades pequeñas para ocasión especial</a:t>
            </a:r>
          </a:p>
          <a:p>
            <a:pPr>
              <a:spcAft>
                <a:spcPts val="600"/>
              </a:spcAft>
            </a:pPr>
            <a:r>
              <a:rPr lang="es-ES" sz="1200" b="1" noProof="0">
                <a:solidFill>
                  <a:srgbClr val="005782"/>
                </a:solidFill>
              </a:rPr>
              <a:t>Ocupación</a:t>
            </a:r>
            <a:r>
              <a:rPr lang="es-ES" sz="1200" noProof="0">
                <a:solidFill>
                  <a:srgbClr val="005782"/>
                </a:solidFill>
              </a:rPr>
              <a:t>: empleado a jornada completa con trabajo estable</a:t>
            </a:r>
          </a:p>
          <a:p>
            <a:pPr>
              <a:spcAft>
                <a:spcPts val="600"/>
              </a:spcAft>
            </a:pPr>
            <a:r>
              <a:rPr lang="es-ES" sz="1200" b="1" noProof="0">
                <a:solidFill>
                  <a:srgbClr val="005782"/>
                </a:solidFill>
              </a:rPr>
              <a:t>Nivel educativo</a:t>
            </a:r>
            <a:r>
              <a:rPr lang="es-ES" sz="1200" noProof="0">
                <a:solidFill>
                  <a:srgbClr val="005782"/>
                </a:solidFill>
              </a:rPr>
              <a:t>: universitario y quizá postgrado</a:t>
            </a:r>
          </a:p>
          <a:p>
            <a:pPr>
              <a:spcAft>
                <a:spcPts val="600"/>
              </a:spcAft>
            </a:pPr>
            <a:r>
              <a:rPr lang="es-ES" sz="1200" b="1" noProof="0">
                <a:solidFill>
                  <a:srgbClr val="005782"/>
                </a:solidFill>
              </a:rPr>
              <a:t>Estado civil/familiar</a:t>
            </a:r>
            <a:r>
              <a:rPr lang="es-ES" sz="1200" noProof="0">
                <a:solidFill>
                  <a:srgbClr val="005782"/>
                </a:solidFill>
              </a:rPr>
              <a:t>: casado o en pareja estable, quizá con 1-2 hijos</a:t>
            </a:r>
          </a:p>
          <a:p>
            <a:pPr>
              <a:spcAft>
                <a:spcPts val="600"/>
              </a:spcAft>
            </a:pPr>
            <a:r>
              <a:rPr lang="es-ES" sz="1200" b="1" noProof="0">
                <a:solidFill>
                  <a:srgbClr val="005782"/>
                </a:solidFill>
              </a:rPr>
              <a:t>Necesidades</a:t>
            </a:r>
            <a:r>
              <a:rPr lang="es-ES" sz="1200" noProof="0">
                <a:solidFill>
                  <a:srgbClr val="005782"/>
                </a:solidFill>
              </a:rPr>
              <a:t>: comida de calidad, buen servicio, ocasión social (familia, amigos, negocio), </a:t>
            </a:r>
            <a:r>
              <a:rPr lang="es-ES" sz="1200" noProof="0" err="1">
                <a:solidFill>
                  <a:srgbClr val="005782"/>
                </a:solidFill>
              </a:rPr>
              <a:t>kids-friendly</a:t>
            </a:r>
            <a:endParaRPr lang="es-ES" sz="1200" noProof="0">
              <a:solidFill>
                <a:srgbClr val="005782"/>
              </a:solidFill>
            </a:endParaRPr>
          </a:p>
          <a:p>
            <a:pPr>
              <a:spcAft>
                <a:spcPts val="600"/>
              </a:spcAft>
            </a:pPr>
            <a:r>
              <a:rPr lang="es-ES" sz="1200" b="1" noProof="0">
                <a:solidFill>
                  <a:srgbClr val="005782"/>
                </a:solidFill>
              </a:rPr>
              <a:t>Intereses/hobbies</a:t>
            </a:r>
            <a:r>
              <a:rPr lang="es-ES" sz="1200" noProof="0">
                <a:solidFill>
                  <a:srgbClr val="005782"/>
                </a:solidFill>
              </a:rPr>
              <a:t>: salir a cenar,, celebración de eventos familiares, personales o de trabajo</a:t>
            </a:r>
          </a:p>
          <a:p>
            <a:pPr>
              <a:spcAft>
                <a:spcPts val="600"/>
              </a:spcAft>
            </a:pPr>
            <a:r>
              <a:rPr lang="es-ES" sz="1200" b="1" noProof="0">
                <a:solidFill>
                  <a:srgbClr val="005782"/>
                </a:solidFill>
              </a:rPr>
              <a:t>Frustraciones</a:t>
            </a:r>
            <a:r>
              <a:rPr lang="es-ES" sz="1200" noProof="0">
                <a:solidFill>
                  <a:srgbClr val="005782"/>
                </a:solidFill>
              </a:rPr>
              <a:t>: servicio lento o descuidado, ambiente inapropiado, menú limitado/estándar, precios elevados que no compensan la experiencia</a:t>
            </a:r>
          </a:p>
        </p:txBody>
      </p:sp>
    </p:spTree>
    <p:extLst>
      <p:ext uri="{BB962C8B-B14F-4D97-AF65-F5344CB8AC3E}">
        <p14:creationId xmlns:p14="http://schemas.microsoft.com/office/powerpoint/2010/main" val="4096849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492D3-30FD-7ADC-94FA-5A319F185C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5AF909A-A6F5-F717-57EB-1C13B1FA9E4C}"/>
              </a:ext>
            </a:extLst>
          </p:cNvPr>
          <p:cNvSpPr>
            <a:spLocks noGrp="1"/>
          </p:cNvSpPr>
          <p:nvPr>
            <p:ph type="title"/>
          </p:nvPr>
        </p:nvSpPr>
        <p:spPr/>
        <p:txBody>
          <a:bodyPr>
            <a:normAutofit fontScale="90000"/>
          </a:bodyPr>
          <a:lstStyle/>
          <a:p>
            <a:r>
              <a:rPr lang="es-ES" noProof="0">
                <a:latin typeface="Bitter Black"/>
              </a:rPr>
              <a:t>Bottom-up</a:t>
            </a:r>
          </a:p>
        </p:txBody>
      </p:sp>
      <p:sp>
        <p:nvSpPr>
          <p:cNvPr id="6" name="CuadroTexto 5">
            <a:extLst>
              <a:ext uri="{FF2B5EF4-FFF2-40B4-BE49-F238E27FC236}">
                <a16:creationId xmlns:a16="http://schemas.microsoft.com/office/drawing/2014/main" id="{32FD87EF-EA1D-71A3-F84F-51881738D24A}"/>
              </a:ext>
            </a:extLst>
          </p:cNvPr>
          <p:cNvSpPr txBox="1"/>
          <p:nvPr/>
        </p:nvSpPr>
        <p:spPr>
          <a:xfrm>
            <a:off x="856805" y="1146215"/>
            <a:ext cx="8839645" cy="276999"/>
          </a:xfrm>
          <a:prstGeom prst="rect">
            <a:avLst/>
          </a:prstGeom>
          <a:noFill/>
        </p:spPr>
        <p:txBody>
          <a:bodyPr wrap="square" rtlCol="0">
            <a:spAutoFit/>
          </a:bodyPr>
          <a:lstStyle/>
          <a:p>
            <a:r>
              <a:rPr lang="es-ES" sz="1200" noProof="0">
                <a:solidFill>
                  <a:schemeClr val="bg1"/>
                </a:solidFill>
              </a:rPr>
              <a:t>En base a esos perfilados podemos definir los siguientes </a:t>
            </a:r>
            <a:r>
              <a:rPr lang="es-ES" sz="1200" i="1" noProof="0" err="1">
                <a:solidFill>
                  <a:schemeClr val="bg1"/>
                </a:solidFill>
              </a:rPr>
              <a:t>buyer</a:t>
            </a:r>
            <a:r>
              <a:rPr lang="es-ES" sz="1200" i="1" noProof="0">
                <a:solidFill>
                  <a:schemeClr val="bg1"/>
                </a:solidFill>
              </a:rPr>
              <a:t>-persona</a:t>
            </a:r>
            <a:r>
              <a:rPr lang="es-ES" sz="1200" noProof="0">
                <a:solidFill>
                  <a:schemeClr val="bg1"/>
                </a:solidFill>
              </a:rPr>
              <a:t>:</a:t>
            </a:r>
          </a:p>
        </p:txBody>
      </p:sp>
      <p:grpSp>
        <p:nvGrpSpPr>
          <p:cNvPr id="22" name="Grupo 21">
            <a:extLst>
              <a:ext uri="{FF2B5EF4-FFF2-40B4-BE49-F238E27FC236}">
                <a16:creationId xmlns:a16="http://schemas.microsoft.com/office/drawing/2014/main" id="{C04D833F-1036-2567-DECD-971DC6409B73}"/>
              </a:ext>
            </a:extLst>
          </p:cNvPr>
          <p:cNvGrpSpPr/>
          <p:nvPr/>
        </p:nvGrpSpPr>
        <p:grpSpPr>
          <a:xfrm>
            <a:off x="-1181100" y="1577854"/>
            <a:ext cx="4913854" cy="7131201"/>
            <a:chOff x="-1097197" y="1635004"/>
            <a:chExt cx="4913854" cy="7131201"/>
          </a:xfrm>
        </p:grpSpPr>
        <p:sp>
          <p:nvSpPr>
            <p:cNvPr id="11" name="Rectángulo: esquinas redondeadas 10">
              <a:extLst>
                <a:ext uri="{FF2B5EF4-FFF2-40B4-BE49-F238E27FC236}">
                  <a16:creationId xmlns:a16="http://schemas.microsoft.com/office/drawing/2014/main" id="{01258312-A204-B365-62D6-E4A215C156B8}"/>
                </a:ext>
              </a:extLst>
            </p:cNvPr>
            <p:cNvSpPr/>
            <p:nvPr/>
          </p:nvSpPr>
          <p:spPr>
            <a:xfrm>
              <a:off x="1000124" y="1635004"/>
              <a:ext cx="2816533" cy="5066374"/>
            </a:xfrm>
            <a:prstGeom prst="roundRect">
              <a:avLst>
                <a:gd name="adj" fmla="val 12978"/>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2" name="Círculo parcial 11">
              <a:extLst>
                <a:ext uri="{FF2B5EF4-FFF2-40B4-BE49-F238E27FC236}">
                  <a16:creationId xmlns:a16="http://schemas.microsoft.com/office/drawing/2014/main" id="{6E4CE056-6A3E-C395-A3A2-6F63C549F882}"/>
                </a:ext>
              </a:extLst>
            </p:cNvPr>
            <p:cNvSpPr>
              <a:spLocks noChangeAspect="1"/>
            </p:cNvSpPr>
            <p:nvPr/>
          </p:nvSpPr>
          <p:spPr>
            <a:xfrm rot="5400000">
              <a:off x="-1097197" y="4800163"/>
              <a:ext cx="3966042" cy="3966042"/>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21" name="Grupo 20">
            <a:extLst>
              <a:ext uri="{FF2B5EF4-FFF2-40B4-BE49-F238E27FC236}">
                <a16:creationId xmlns:a16="http://schemas.microsoft.com/office/drawing/2014/main" id="{9BB8A03F-0930-E101-71E1-2E539A247C55}"/>
              </a:ext>
            </a:extLst>
          </p:cNvPr>
          <p:cNvGrpSpPr/>
          <p:nvPr/>
        </p:nvGrpSpPr>
        <p:grpSpPr>
          <a:xfrm>
            <a:off x="2457973" y="1577854"/>
            <a:ext cx="4913854" cy="7131201"/>
            <a:chOff x="2094922" y="1790323"/>
            <a:chExt cx="4913854" cy="7131201"/>
          </a:xfrm>
        </p:grpSpPr>
        <p:sp>
          <p:nvSpPr>
            <p:cNvPr id="13" name="Rectángulo: esquinas redondeadas 12">
              <a:extLst>
                <a:ext uri="{FF2B5EF4-FFF2-40B4-BE49-F238E27FC236}">
                  <a16:creationId xmlns:a16="http://schemas.microsoft.com/office/drawing/2014/main" id="{1912156A-31E5-B3F5-CD7A-ACC3CA101E2F}"/>
                </a:ext>
              </a:extLst>
            </p:cNvPr>
            <p:cNvSpPr/>
            <p:nvPr/>
          </p:nvSpPr>
          <p:spPr>
            <a:xfrm>
              <a:off x="4192243" y="1790323"/>
              <a:ext cx="2816533" cy="5066374"/>
            </a:xfrm>
            <a:prstGeom prst="roundRect">
              <a:avLst>
                <a:gd name="adj" fmla="val 12978"/>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4" name="Círculo parcial 13">
              <a:extLst>
                <a:ext uri="{FF2B5EF4-FFF2-40B4-BE49-F238E27FC236}">
                  <a16:creationId xmlns:a16="http://schemas.microsoft.com/office/drawing/2014/main" id="{8632A00B-7275-8FDA-01FD-AFFF16387003}"/>
                </a:ext>
              </a:extLst>
            </p:cNvPr>
            <p:cNvSpPr>
              <a:spLocks noChangeAspect="1"/>
            </p:cNvSpPr>
            <p:nvPr/>
          </p:nvSpPr>
          <p:spPr>
            <a:xfrm rot="5400000">
              <a:off x="2094922" y="4955482"/>
              <a:ext cx="3966042" cy="3966042"/>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20" name="Grupo 19">
            <a:extLst>
              <a:ext uri="{FF2B5EF4-FFF2-40B4-BE49-F238E27FC236}">
                <a16:creationId xmlns:a16="http://schemas.microsoft.com/office/drawing/2014/main" id="{A8B10685-C23C-EAA2-19E3-89233DC945A1}"/>
              </a:ext>
            </a:extLst>
          </p:cNvPr>
          <p:cNvGrpSpPr/>
          <p:nvPr/>
        </p:nvGrpSpPr>
        <p:grpSpPr>
          <a:xfrm>
            <a:off x="6354221" y="1577854"/>
            <a:ext cx="4913854" cy="7131201"/>
            <a:chOff x="6115246" y="1720729"/>
            <a:chExt cx="4913854" cy="7131201"/>
          </a:xfrm>
        </p:grpSpPr>
        <p:sp>
          <p:nvSpPr>
            <p:cNvPr id="16" name="Rectángulo: esquinas redondeadas 15">
              <a:extLst>
                <a:ext uri="{FF2B5EF4-FFF2-40B4-BE49-F238E27FC236}">
                  <a16:creationId xmlns:a16="http://schemas.microsoft.com/office/drawing/2014/main" id="{BC23ECF9-F04A-CD49-9AA9-EA2CB3A95207}"/>
                </a:ext>
              </a:extLst>
            </p:cNvPr>
            <p:cNvSpPr/>
            <p:nvPr/>
          </p:nvSpPr>
          <p:spPr>
            <a:xfrm>
              <a:off x="8212567" y="1720729"/>
              <a:ext cx="2816533" cy="5066374"/>
            </a:xfrm>
            <a:prstGeom prst="roundRect">
              <a:avLst>
                <a:gd name="adj" fmla="val 12978"/>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8" name="Círculo parcial 17">
              <a:extLst>
                <a:ext uri="{FF2B5EF4-FFF2-40B4-BE49-F238E27FC236}">
                  <a16:creationId xmlns:a16="http://schemas.microsoft.com/office/drawing/2014/main" id="{98C38A39-1DE4-20A5-ED18-33C63C2546A3}"/>
                </a:ext>
              </a:extLst>
            </p:cNvPr>
            <p:cNvSpPr>
              <a:spLocks noChangeAspect="1"/>
            </p:cNvSpPr>
            <p:nvPr/>
          </p:nvSpPr>
          <p:spPr>
            <a:xfrm rot="5400000">
              <a:off x="6115246" y="4885888"/>
              <a:ext cx="3966042" cy="3966042"/>
            </a:xfrm>
            <a:prstGeom prst="pie">
              <a:avLst>
                <a:gd name="adj1" fmla="val 10796477"/>
                <a:gd name="adj2" fmla="val 16200000"/>
              </a:avLst>
            </a:prstGeom>
            <a:solidFill>
              <a:srgbClr val="EF496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pic>
        <p:nvPicPr>
          <p:cNvPr id="15" name="Imagen 14">
            <a:extLst>
              <a:ext uri="{FF2B5EF4-FFF2-40B4-BE49-F238E27FC236}">
                <a16:creationId xmlns:a16="http://schemas.microsoft.com/office/drawing/2014/main" id="{DCFE65AD-D8AA-571D-80FA-7FC7DD5BE1A1}"/>
              </a:ext>
            </a:extLst>
          </p:cNvPr>
          <p:cNvPicPr>
            <a:picLocks noChangeAspect="1"/>
          </p:cNvPicPr>
          <p:nvPr/>
        </p:nvPicPr>
        <p:blipFill>
          <a:blip r:embed="rId3">
            <a:clrChange>
              <a:clrFrom>
                <a:srgbClr val="DAD5B3"/>
              </a:clrFrom>
              <a:clrTo>
                <a:srgbClr val="DAD5B3">
                  <a:alpha val="0"/>
                </a:srgbClr>
              </a:clrTo>
            </a:clrChange>
          </a:blip>
          <a:stretch>
            <a:fillRect/>
          </a:stretch>
        </p:blipFill>
        <p:spPr>
          <a:xfrm>
            <a:off x="4271586" y="1635003"/>
            <a:ext cx="1252914" cy="1225794"/>
          </a:xfrm>
          <a:prstGeom prst="rect">
            <a:avLst/>
          </a:prstGeom>
        </p:spPr>
      </p:pic>
      <p:pic>
        <p:nvPicPr>
          <p:cNvPr id="17" name="Imagen 16">
            <a:extLst>
              <a:ext uri="{FF2B5EF4-FFF2-40B4-BE49-F238E27FC236}">
                <a16:creationId xmlns:a16="http://schemas.microsoft.com/office/drawing/2014/main" id="{2E4A4C1E-B39B-594A-5910-4A1E90F05A9B}"/>
              </a:ext>
            </a:extLst>
          </p:cNvPr>
          <p:cNvPicPr>
            <a:picLocks noChangeAspect="1"/>
          </p:cNvPicPr>
          <p:nvPr/>
        </p:nvPicPr>
        <p:blipFill>
          <a:blip r:embed="rId4">
            <a:clrChange>
              <a:clrFrom>
                <a:srgbClr val="DAD5B3"/>
              </a:clrFrom>
              <a:clrTo>
                <a:srgbClr val="DAD5B3">
                  <a:alpha val="0"/>
                </a:srgbClr>
              </a:clrTo>
            </a:clrChange>
          </a:blip>
          <a:stretch>
            <a:fillRect/>
          </a:stretch>
        </p:blipFill>
        <p:spPr>
          <a:xfrm>
            <a:off x="376862" y="1641609"/>
            <a:ext cx="1209906" cy="1226039"/>
          </a:xfrm>
          <a:prstGeom prst="rect">
            <a:avLst/>
          </a:prstGeom>
        </p:spPr>
      </p:pic>
      <p:pic>
        <p:nvPicPr>
          <p:cNvPr id="19" name="Imagen 18">
            <a:extLst>
              <a:ext uri="{FF2B5EF4-FFF2-40B4-BE49-F238E27FC236}">
                <a16:creationId xmlns:a16="http://schemas.microsoft.com/office/drawing/2014/main" id="{27A67D3C-DD64-5F37-3B73-1E0415D88698}"/>
              </a:ext>
            </a:extLst>
          </p:cNvPr>
          <p:cNvPicPr>
            <a:picLocks noChangeAspect="1"/>
          </p:cNvPicPr>
          <p:nvPr/>
        </p:nvPicPr>
        <p:blipFill>
          <a:blip r:embed="rId5">
            <a:clrChange>
              <a:clrFrom>
                <a:srgbClr val="DAD5B3"/>
              </a:clrFrom>
              <a:clrTo>
                <a:srgbClr val="DAD5B3">
                  <a:alpha val="0"/>
                </a:srgbClr>
              </a:clrTo>
            </a:clrChange>
          </a:blip>
          <a:stretch>
            <a:fillRect/>
          </a:stretch>
        </p:blipFill>
        <p:spPr>
          <a:xfrm>
            <a:off x="8129975" y="1790323"/>
            <a:ext cx="1050424" cy="1013696"/>
          </a:xfrm>
          <a:prstGeom prst="rect">
            <a:avLst/>
          </a:prstGeom>
        </p:spPr>
      </p:pic>
      <p:sp>
        <p:nvSpPr>
          <p:cNvPr id="25" name="CuadroTexto 24">
            <a:extLst>
              <a:ext uri="{FF2B5EF4-FFF2-40B4-BE49-F238E27FC236}">
                <a16:creationId xmlns:a16="http://schemas.microsoft.com/office/drawing/2014/main" id="{748D9B74-FEFD-4D75-3FAB-7F0E0FD788AB}"/>
              </a:ext>
            </a:extLst>
          </p:cNvPr>
          <p:cNvSpPr txBox="1"/>
          <p:nvPr/>
        </p:nvSpPr>
        <p:spPr>
          <a:xfrm>
            <a:off x="1013845" y="5906551"/>
            <a:ext cx="2150171" cy="630942"/>
          </a:xfrm>
          <a:prstGeom prst="rect">
            <a:avLst/>
          </a:prstGeom>
          <a:noFill/>
        </p:spPr>
        <p:txBody>
          <a:bodyPr wrap="square" rtlCol="0">
            <a:spAutoFit/>
          </a:bodyPr>
          <a:lstStyle/>
          <a:p>
            <a:pPr>
              <a:spcAft>
                <a:spcPts val="600"/>
              </a:spcAft>
            </a:pPr>
            <a:r>
              <a:rPr lang="es-ES" b="1" noProof="0">
                <a:solidFill>
                  <a:srgbClr val="005782"/>
                </a:solidFill>
              </a:rPr>
              <a:t>Carlos</a:t>
            </a:r>
          </a:p>
          <a:p>
            <a:pPr>
              <a:spcAft>
                <a:spcPts val="600"/>
              </a:spcAft>
            </a:pPr>
            <a:r>
              <a:rPr lang="es-ES" sz="1200" b="1" noProof="0">
                <a:solidFill>
                  <a:srgbClr val="005782"/>
                </a:solidFill>
              </a:rPr>
              <a:t>24 años</a:t>
            </a:r>
            <a:endParaRPr lang="es-ES" sz="1200" noProof="0">
              <a:solidFill>
                <a:srgbClr val="005782"/>
              </a:solidFill>
            </a:endParaRPr>
          </a:p>
        </p:txBody>
      </p:sp>
      <p:sp>
        <p:nvSpPr>
          <p:cNvPr id="28" name="CuadroTexto 27">
            <a:extLst>
              <a:ext uri="{FF2B5EF4-FFF2-40B4-BE49-F238E27FC236}">
                <a16:creationId xmlns:a16="http://schemas.microsoft.com/office/drawing/2014/main" id="{03959CDB-A6ED-717B-7E62-F102CDF68971}"/>
              </a:ext>
            </a:extLst>
          </p:cNvPr>
          <p:cNvSpPr txBox="1"/>
          <p:nvPr/>
        </p:nvSpPr>
        <p:spPr>
          <a:xfrm>
            <a:off x="915195" y="2731876"/>
            <a:ext cx="2816533" cy="2277547"/>
          </a:xfrm>
          <a:prstGeom prst="rect">
            <a:avLst/>
          </a:prstGeom>
          <a:noFill/>
        </p:spPr>
        <p:txBody>
          <a:bodyPr wrap="square">
            <a:spAutoFit/>
          </a:bodyPr>
          <a:lstStyle/>
          <a:p>
            <a:pPr algn="just">
              <a:spcAft>
                <a:spcPts val="600"/>
              </a:spcAft>
            </a:pPr>
            <a:r>
              <a:rPr lang="es-ES" sz="1200" noProof="0">
                <a:solidFill>
                  <a:srgbClr val="005782"/>
                </a:solidFill>
              </a:rPr>
              <a:t>Usa apps de pedidos para acumular puntos y elegir según promoción del día; valora que el restaurante esté cerca, que haya entrega rápida o </a:t>
            </a:r>
            <a:r>
              <a:rPr lang="es-ES" sz="1200" i="1" noProof="0">
                <a:solidFill>
                  <a:srgbClr val="005782"/>
                </a:solidFill>
              </a:rPr>
              <a:t>drive‑</a:t>
            </a:r>
            <a:r>
              <a:rPr lang="es-ES" sz="1200" i="1" noProof="0" err="1">
                <a:solidFill>
                  <a:srgbClr val="005782"/>
                </a:solidFill>
              </a:rPr>
              <a:t>thru</a:t>
            </a:r>
            <a:r>
              <a:rPr lang="es-ES" sz="1200" noProof="0">
                <a:solidFill>
                  <a:srgbClr val="005782"/>
                </a:solidFill>
              </a:rPr>
              <a:t>.</a:t>
            </a:r>
          </a:p>
          <a:p>
            <a:pPr algn="just">
              <a:spcAft>
                <a:spcPts val="600"/>
              </a:spcAft>
            </a:pPr>
            <a:r>
              <a:rPr lang="es-ES" sz="1200" noProof="0">
                <a:solidFill>
                  <a:srgbClr val="005782"/>
                </a:solidFill>
              </a:rPr>
              <a:t>Pide combos y ofertas, pero si el menú no tiene lo que quiere o los tiempos de entrega son largos, se frustra y busca alternativa.</a:t>
            </a:r>
          </a:p>
          <a:p>
            <a:pPr algn="just">
              <a:spcAft>
                <a:spcPts val="600"/>
              </a:spcAft>
            </a:pPr>
            <a:r>
              <a:rPr lang="es-ES" sz="1200" b="1" i="1" noProof="0" err="1">
                <a:solidFill>
                  <a:srgbClr val="005782"/>
                </a:solidFill>
              </a:rPr>
              <a:t>Pain</a:t>
            </a:r>
            <a:r>
              <a:rPr lang="es-ES" sz="1200" b="1" i="1" noProof="0">
                <a:solidFill>
                  <a:srgbClr val="005782"/>
                </a:solidFill>
              </a:rPr>
              <a:t> </a:t>
            </a:r>
            <a:r>
              <a:rPr lang="es-ES" sz="1200" b="1" i="1" noProof="0" err="1">
                <a:solidFill>
                  <a:srgbClr val="005782"/>
                </a:solidFill>
              </a:rPr>
              <a:t>points</a:t>
            </a:r>
            <a:r>
              <a:rPr lang="es-ES" sz="1200" noProof="0">
                <a:solidFill>
                  <a:srgbClr val="005782"/>
                </a:solidFill>
              </a:rPr>
              <a:t>: subidas de precio, esperas en hora punta.</a:t>
            </a:r>
          </a:p>
        </p:txBody>
      </p:sp>
      <p:sp>
        <p:nvSpPr>
          <p:cNvPr id="30" name="CuadroTexto 29">
            <a:extLst>
              <a:ext uri="{FF2B5EF4-FFF2-40B4-BE49-F238E27FC236}">
                <a16:creationId xmlns:a16="http://schemas.microsoft.com/office/drawing/2014/main" id="{691C4066-BE5E-3850-C609-9361497B451C}"/>
              </a:ext>
            </a:extLst>
          </p:cNvPr>
          <p:cNvSpPr txBox="1"/>
          <p:nvPr/>
        </p:nvSpPr>
        <p:spPr>
          <a:xfrm>
            <a:off x="4531145" y="2790243"/>
            <a:ext cx="2816533" cy="1908215"/>
          </a:xfrm>
          <a:prstGeom prst="rect">
            <a:avLst/>
          </a:prstGeom>
          <a:noFill/>
        </p:spPr>
        <p:txBody>
          <a:bodyPr wrap="square">
            <a:spAutoFit/>
          </a:bodyPr>
          <a:lstStyle/>
          <a:p>
            <a:pPr algn="just">
              <a:spcAft>
                <a:spcPts val="600"/>
              </a:spcAft>
            </a:pPr>
            <a:r>
              <a:rPr lang="es-ES" sz="1200" noProof="0">
                <a:solidFill>
                  <a:srgbClr val="005782"/>
                </a:solidFill>
              </a:rPr>
              <a:t>Pide bebidas frías personalizadas y usa la app para adelantar pedido y canjear recompensas.</a:t>
            </a:r>
          </a:p>
          <a:p>
            <a:pPr algn="just">
              <a:spcAft>
                <a:spcPts val="600"/>
              </a:spcAft>
            </a:pPr>
            <a:r>
              <a:rPr lang="es-ES" sz="1200" noProof="0">
                <a:solidFill>
                  <a:srgbClr val="005782"/>
                </a:solidFill>
              </a:rPr>
              <a:t>Se queda con el portátil para trabajar o convivir con colegas.</a:t>
            </a:r>
          </a:p>
          <a:p>
            <a:pPr algn="just">
              <a:spcAft>
                <a:spcPts val="600"/>
              </a:spcAft>
            </a:pPr>
            <a:r>
              <a:rPr lang="es-ES" sz="1200" b="1" i="1" noProof="0" err="1">
                <a:solidFill>
                  <a:srgbClr val="005782"/>
                </a:solidFill>
              </a:rPr>
              <a:t>Pain</a:t>
            </a:r>
            <a:r>
              <a:rPr lang="es-ES" sz="1200" b="1" i="1" noProof="0">
                <a:solidFill>
                  <a:srgbClr val="005782"/>
                </a:solidFill>
              </a:rPr>
              <a:t> </a:t>
            </a:r>
            <a:r>
              <a:rPr lang="es-ES" sz="1200" b="1" i="1" noProof="0" err="1">
                <a:solidFill>
                  <a:srgbClr val="005782"/>
                </a:solidFill>
              </a:rPr>
              <a:t>points</a:t>
            </a:r>
            <a:r>
              <a:rPr lang="es-ES" sz="1200" noProof="0">
                <a:solidFill>
                  <a:srgbClr val="005782"/>
                </a:solidFill>
              </a:rPr>
              <a:t>: colas en hora punta, falta de enchufes, espacio limitado; a veces siente que el café “no vale lo que cuesta”.</a:t>
            </a:r>
          </a:p>
        </p:txBody>
      </p:sp>
      <p:sp>
        <p:nvSpPr>
          <p:cNvPr id="31" name="CuadroTexto 30">
            <a:extLst>
              <a:ext uri="{FF2B5EF4-FFF2-40B4-BE49-F238E27FC236}">
                <a16:creationId xmlns:a16="http://schemas.microsoft.com/office/drawing/2014/main" id="{A5241D70-E0CB-5DD2-7985-E71882690ADC}"/>
              </a:ext>
            </a:extLst>
          </p:cNvPr>
          <p:cNvSpPr txBox="1"/>
          <p:nvPr/>
        </p:nvSpPr>
        <p:spPr>
          <a:xfrm>
            <a:off x="8427393" y="2771565"/>
            <a:ext cx="2816533" cy="1646605"/>
          </a:xfrm>
          <a:prstGeom prst="rect">
            <a:avLst/>
          </a:prstGeom>
          <a:noFill/>
        </p:spPr>
        <p:txBody>
          <a:bodyPr wrap="square">
            <a:spAutoFit/>
          </a:bodyPr>
          <a:lstStyle/>
          <a:p>
            <a:pPr algn="just">
              <a:spcAft>
                <a:spcPts val="600"/>
              </a:spcAft>
            </a:pPr>
            <a:r>
              <a:rPr lang="es-ES" sz="1200" noProof="0">
                <a:solidFill>
                  <a:srgbClr val="005782"/>
                </a:solidFill>
              </a:rPr>
              <a:t>Valoran ambiente agradable, menú amplio y </a:t>
            </a:r>
            <a:r>
              <a:rPr lang="es-ES" sz="1200" i="1" noProof="0" err="1">
                <a:solidFill>
                  <a:srgbClr val="005782"/>
                </a:solidFill>
              </a:rPr>
              <a:t>kids‑friendly</a:t>
            </a:r>
            <a:r>
              <a:rPr lang="es-ES" sz="1200" noProof="0">
                <a:solidFill>
                  <a:srgbClr val="005782"/>
                </a:solidFill>
              </a:rPr>
              <a:t>, platos icónicos y postres; en ocasiones especiales, coctelería.</a:t>
            </a:r>
          </a:p>
          <a:p>
            <a:pPr algn="just">
              <a:spcAft>
                <a:spcPts val="600"/>
              </a:spcAft>
            </a:pPr>
            <a:r>
              <a:rPr lang="es-ES" sz="1200" b="1" i="1" noProof="0" err="1">
                <a:solidFill>
                  <a:srgbClr val="005782"/>
                </a:solidFill>
              </a:rPr>
              <a:t>Pain</a:t>
            </a:r>
            <a:r>
              <a:rPr lang="es-ES" sz="1200" b="1" i="1" noProof="0">
                <a:solidFill>
                  <a:srgbClr val="005782"/>
                </a:solidFill>
              </a:rPr>
              <a:t> </a:t>
            </a:r>
            <a:r>
              <a:rPr lang="es-ES" sz="1200" b="1" i="1" noProof="0" err="1">
                <a:solidFill>
                  <a:srgbClr val="005782"/>
                </a:solidFill>
              </a:rPr>
              <a:t>points</a:t>
            </a:r>
            <a:r>
              <a:rPr lang="es-ES" sz="1200" noProof="0">
                <a:solidFill>
                  <a:srgbClr val="005782"/>
                </a:solidFill>
              </a:rPr>
              <a:t>: esperas sin reserva, ruido, atención irregular; perciben que el precio no siempre compensa la experiencia.</a:t>
            </a:r>
          </a:p>
        </p:txBody>
      </p:sp>
      <p:sp>
        <p:nvSpPr>
          <p:cNvPr id="32" name="CuadroTexto 31">
            <a:extLst>
              <a:ext uri="{FF2B5EF4-FFF2-40B4-BE49-F238E27FC236}">
                <a16:creationId xmlns:a16="http://schemas.microsoft.com/office/drawing/2014/main" id="{390BF8B0-41F4-4287-B21B-A4B70A8E8597}"/>
              </a:ext>
            </a:extLst>
          </p:cNvPr>
          <p:cNvSpPr txBox="1"/>
          <p:nvPr/>
        </p:nvSpPr>
        <p:spPr>
          <a:xfrm>
            <a:off x="4583869" y="5906551"/>
            <a:ext cx="2150171" cy="630942"/>
          </a:xfrm>
          <a:prstGeom prst="rect">
            <a:avLst/>
          </a:prstGeom>
          <a:noFill/>
        </p:spPr>
        <p:txBody>
          <a:bodyPr wrap="square" rtlCol="0">
            <a:spAutoFit/>
          </a:bodyPr>
          <a:lstStyle/>
          <a:p>
            <a:pPr>
              <a:spcAft>
                <a:spcPts val="600"/>
              </a:spcAft>
            </a:pPr>
            <a:r>
              <a:rPr lang="es-ES" b="1" noProof="0">
                <a:solidFill>
                  <a:srgbClr val="005782"/>
                </a:solidFill>
              </a:rPr>
              <a:t>María</a:t>
            </a:r>
          </a:p>
          <a:p>
            <a:pPr>
              <a:spcAft>
                <a:spcPts val="600"/>
              </a:spcAft>
            </a:pPr>
            <a:r>
              <a:rPr lang="es-ES" sz="1200" b="1" noProof="0">
                <a:solidFill>
                  <a:srgbClr val="005782"/>
                </a:solidFill>
              </a:rPr>
              <a:t>32 años</a:t>
            </a:r>
            <a:endParaRPr lang="es-ES" sz="1200" noProof="0">
              <a:solidFill>
                <a:srgbClr val="005782"/>
              </a:solidFill>
            </a:endParaRPr>
          </a:p>
        </p:txBody>
      </p:sp>
      <p:sp>
        <p:nvSpPr>
          <p:cNvPr id="33" name="CuadroTexto 32">
            <a:extLst>
              <a:ext uri="{FF2B5EF4-FFF2-40B4-BE49-F238E27FC236}">
                <a16:creationId xmlns:a16="http://schemas.microsoft.com/office/drawing/2014/main" id="{823670AB-3205-DC33-ECE3-3AEF74EE2BDB}"/>
              </a:ext>
            </a:extLst>
          </p:cNvPr>
          <p:cNvSpPr txBox="1"/>
          <p:nvPr/>
        </p:nvSpPr>
        <p:spPr>
          <a:xfrm>
            <a:off x="8408791" y="5537911"/>
            <a:ext cx="2150171" cy="984885"/>
          </a:xfrm>
          <a:prstGeom prst="rect">
            <a:avLst/>
          </a:prstGeom>
          <a:noFill/>
        </p:spPr>
        <p:txBody>
          <a:bodyPr wrap="square" rtlCol="0">
            <a:spAutoFit/>
          </a:bodyPr>
          <a:lstStyle/>
          <a:p>
            <a:pPr>
              <a:spcAft>
                <a:spcPts val="600"/>
              </a:spcAft>
            </a:pPr>
            <a:r>
              <a:rPr lang="es-ES" b="1" noProof="0">
                <a:solidFill>
                  <a:srgbClr val="005782"/>
                </a:solidFill>
              </a:rPr>
              <a:t>Laura y </a:t>
            </a:r>
          </a:p>
          <a:p>
            <a:pPr>
              <a:spcAft>
                <a:spcPts val="600"/>
              </a:spcAft>
            </a:pPr>
            <a:r>
              <a:rPr lang="es-ES" b="1" noProof="0">
                <a:solidFill>
                  <a:srgbClr val="005782"/>
                </a:solidFill>
              </a:rPr>
              <a:t>Javier</a:t>
            </a:r>
          </a:p>
          <a:p>
            <a:pPr>
              <a:spcAft>
                <a:spcPts val="600"/>
              </a:spcAft>
            </a:pPr>
            <a:r>
              <a:rPr lang="es-ES" sz="1200" b="1" noProof="0">
                <a:solidFill>
                  <a:srgbClr val="005782"/>
                </a:solidFill>
              </a:rPr>
              <a:t>40 y 42 años</a:t>
            </a:r>
            <a:endParaRPr lang="es-ES" sz="1200" noProof="0">
              <a:solidFill>
                <a:srgbClr val="005782"/>
              </a:solidFill>
            </a:endParaRPr>
          </a:p>
        </p:txBody>
      </p:sp>
      <p:sp>
        <p:nvSpPr>
          <p:cNvPr id="35" name="AutoShape 5" descr="Imagen generada">
            <a:extLst>
              <a:ext uri="{FF2B5EF4-FFF2-40B4-BE49-F238E27FC236}">
                <a16:creationId xmlns:a16="http://schemas.microsoft.com/office/drawing/2014/main" id="{8A72D611-40C3-502F-92D8-9BC8B3FFD4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noProof="0"/>
          </a:p>
        </p:txBody>
      </p:sp>
      <p:pic>
        <p:nvPicPr>
          <p:cNvPr id="40" name="Imagen 39">
            <a:extLst>
              <a:ext uri="{FF2B5EF4-FFF2-40B4-BE49-F238E27FC236}">
                <a16:creationId xmlns:a16="http://schemas.microsoft.com/office/drawing/2014/main" id="{6BF69B4F-A45D-2579-7650-A4B0C2FE8EBC}"/>
              </a:ext>
            </a:extLst>
          </p:cNvPr>
          <p:cNvPicPr>
            <a:picLocks noChangeAspect="1"/>
          </p:cNvPicPr>
          <p:nvPr/>
        </p:nvPicPr>
        <p:blipFill rotWithShape="1">
          <a:blip r:embed="rId6"/>
          <a:srcRect l="832" t="8580" r="-832" b="24754"/>
          <a:stretch>
            <a:fillRect/>
          </a:stretch>
        </p:blipFill>
        <p:spPr>
          <a:xfrm>
            <a:off x="2367453" y="5280146"/>
            <a:ext cx="1324346" cy="1324346"/>
          </a:xfrm>
          <a:prstGeom prst="ellipse">
            <a:avLst/>
          </a:prstGeom>
        </p:spPr>
      </p:pic>
      <p:pic>
        <p:nvPicPr>
          <p:cNvPr id="42" name="Imagen 41">
            <a:extLst>
              <a:ext uri="{FF2B5EF4-FFF2-40B4-BE49-F238E27FC236}">
                <a16:creationId xmlns:a16="http://schemas.microsoft.com/office/drawing/2014/main" id="{D6164007-BFE4-97B2-BA9D-40920A15CF15}"/>
              </a:ext>
            </a:extLst>
          </p:cNvPr>
          <p:cNvPicPr>
            <a:picLocks noChangeAspect="1"/>
          </p:cNvPicPr>
          <p:nvPr/>
        </p:nvPicPr>
        <p:blipFill rotWithShape="1">
          <a:blip r:embed="rId7"/>
          <a:srcRect l="-923" t="5306" r="923" b="28027"/>
          <a:stretch>
            <a:fillRect/>
          </a:stretch>
        </p:blipFill>
        <p:spPr>
          <a:xfrm>
            <a:off x="6004730" y="5280146"/>
            <a:ext cx="1324346" cy="1324346"/>
          </a:xfrm>
          <a:prstGeom prst="ellipse">
            <a:avLst/>
          </a:prstGeom>
        </p:spPr>
      </p:pic>
      <p:pic>
        <p:nvPicPr>
          <p:cNvPr id="44" name="Imagen 43">
            <a:extLst>
              <a:ext uri="{FF2B5EF4-FFF2-40B4-BE49-F238E27FC236}">
                <a16:creationId xmlns:a16="http://schemas.microsoft.com/office/drawing/2014/main" id="{B3EA0027-7147-BF45-BD2B-BBF62EF822F5}"/>
              </a:ext>
            </a:extLst>
          </p:cNvPr>
          <p:cNvPicPr>
            <a:picLocks noChangeAspect="1"/>
          </p:cNvPicPr>
          <p:nvPr/>
        </p:nvPicPr>
        <p:blipFill rotWithShape="1">
          <a:blip r:embed="rId8"/>
          <a:srcRect l="18106" t="276" r="19815" b="6608"/>
          <a:stretch>
            <a:fillRect/>
          </a:stretch>
        </p:blipFill>
        <p:spPr>
          <a:xfrm>
            <a:off x="9812105" y="5203752"/>
            <a:ext cx="1389788" cy="1389788"/>
          </a:xfrm>
          <a:prstGeom prst="ellipse">
            <a:avLst/>
          </a:prstGeom>
        </p:spPr>
      </p:pic>
      <p:sp>
        <p:nvSpPr>
          <p:cNvPr id="48" name="CuadroTexto 47">
            <a:extLst>
              <a:ext uri="{FF2B5EF4-FFF2-40B4-BE49-F238E27FC236}">
                <a16:creationId xmlns:a16="http://schemas.microsoft.com/office/drawing/2014/main" id="{5E5403C3-B735-A2C3-44B7-B70FDBB176CB}"/>
              </a:ext>
            </a:extLst>
          </p:cNvPr>
          <p:cNvSpPr txBox="1"/>
          <p:nvPr/>
        </p:nvSpPr>
        <p:spPr>
          <a:xfrm>
            <a:off x="1404782" y="1777885"/>
            <a:ext cx="2287017" cy="1015663"/>
          </a:xfrm>
          <a:prstGeom prst="rect">
            <a:avLst/>
          </a:prstGeom>
          <a:noFill/>
        </p:spPr>
        <p:txBody>
          <a:bodyPr wrap="square">
            <a:spAutoFit/>
          </a:bodyPr>
          <a:lstStyle/>
          <a:p>
            <a:pPr algn="just">
              <a:spcAft>
                <a:spcPts val="600"/>
              </a:spcAft>
            </a:pPr>
            <a:r>
              <a:rPr lang="es-ES" sz="1200" noProof="0">
                <a:solidFill>
                  <a:srgbClr val="005782"/>
                </a:solidFill>
              </a:rPr>
              <a:t>Vive en ciudad, trabaja en oficina de lunes a viernes; busca comida rápida al salir del trabajo o fines de semana con amigos.</a:t>
            </a:r>
          </a:p>
        </p:txBody>
      </p:sp>
      <p:sp>
        <p:nvSpPr>
          <p:cNvPr id="50" name="CuadroTexto 49">
            <a:extLst>
              <a:ext uri="{FF2B5EF4-FFF2-40B4-BE49-F238E27FC236}">
                <a16:creationId xmlns:a16="http://schemas.microsoft.com/office/drawing/2014/main" id="{41F70306-9B67-8732-43E5-05D92456E551}"/>
              </a:ext>
            </a:extLst>
          </p:cNvPr>
          <p:cNvSpPr txBox="1"/>
          <p:nvPr/>
        </p:nvSpPr>
        <p:spPr>
          <a:xfrm>
            <a:off x="5257800" y="1829211"/>
            <a:ext cx="2114027" cy="1015663"/>
          </a:xfrm>
          <a:prstGeom prst="rect">
            <a:avLst/>
          </a:prstGeom>
          <a:noFill/>
        </p:spPr>
        <p:txBody>
          <a:bodyPr wrap="square">
            <a:spAutoFit/>
          </a:bodyPr>
          <a:lstStyle/>
          <a:p>
            <a:pPr algn="just">
              <a:spcAft>
                <a:spcPts val="600"/>
              </a:spcAft>
            </a:pPr>
            <a:r>
              <a:rPr lang="es-ES" sz="1200" noProof="0">
                <a:solidFill>
                  <a:srgbClr val="005782"/>
                </a:solidFill>
              </a:rPr>
              <a:t>Diseñadora gráfica freelance; sale a Starbucks dos o tres veces por semana para “cambiar de escenario”.</a:t>
            </a:r>
          </a:p>
        </p:txBody>
      </p:sp>
      <p:sp>
        <p:nvSpPr>
          <p:cNvPr id="52" name="CuadroTexto 51">
            <a:extLst>
              <a:ext uri="{FF2B5EF4-FFF2-40B4-BE49-F238E27FC236}">
                <a16:creationId xmlns:a16="http://schemas.microsoft.com/office/drawing/2014/main" id="{3C1E538C-F681-C5F4-89AD-E0E7D1BE00AE}"/>
              </a:ext>
            </a:extLst>
          </p:cNvPr>
          <p:cNvSpPr txBox="1"/>
          <p:nvPr/>
        </p:nvSpPr>
        <p:spPr>
          <a:xfrm>
            <a:off x="9119851" y="1802613"/>
            <a:ext cx="2124075" cy="830997"/>
          </a:xfrm>
          <a:prstGeom prst="rect">
            <a:avLst/>
          </a:prstGeom>
          <a:noFill/>
        </p:spPr>
        <p:txBody>
          <a:bodyPr wrap="square">
            <a:spAutoFit/>
          </a:bodyPr>
          <a:lstStyle/>
          <a:p>
            <a:pPr algn="just">
              <a:spcAft>
                <a:spcPts val="600"/>
              </a:spcAft>
            </a:pPr>
            <a:r>
              <a:rPr lang="es-ES" sz="1200" noProof="0">
                <a:solidFill>
                  <a:srgbClr val="005782"/>
                </a:solidFill>
              </a:rPr>
              <a:t>Pareja con hijos, viven en ciudad grande; buscan cenar en un restaurante el viernes para relajarse.</a:t>
            </a:r>
          </a:p>
        </p:txBody>
      </p:sp>
    </p:spTree>
    <p:extLst>
      <p:ext uri="{BB962C8B-B14F-4D97-AF65-F5344CB8AC3E}">
        <p14:creationId xmlns:p14="http://schemas.microsoft.com/office/powerpoint/2010/main" val="496526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55" name="Imagen 1054">
            <a:extLst>
              <a:ext uri="{FF2B5EF4-FFF2-40B4-BE49-F238E27FC236}">
                <a16:creationId xmlns:a16="http://schemas.microsoft.com/office/drawing/2014/main" id="{EF0011AD-4B45-32C5-6762-4B49FF97664F}"/>
              </a:ext>
            </a:extLst>
          </p:cNvPr>
          <p:cNvPicPr>
            <a:picLocks noChangeAspect="1"/>
          </p:cNvPicPr>
          <p:nvPr/>
        </p:nvPicPr>
        <p:blipFill>
          <a:blip r:embed="rId3"/>
          <a:stretch>
            <a:fillRect/>
          </a:stretch>
        </p:blipFill>
        <p:spPr>
          <a:xfrm>
            <a:off x="5934234" y="410742"/>
            <a:ext cx="2872673" cy="1756563"/>
          </a:xfrm>
          <a:prstGeom prst="rect">
            <a:avLst/>
          </a:prstGeom>
        </p:spPr>
      </p:pic>
      <p:pic>
        <p:nvPicPr>
          <p:cNvPr id="1057" name="Imagen 1056">
            <a:extLst>
              <a:ext uri="{FF2B5EF4-FFF2-40B4-BE49-F238E27FC236}">
                <a16:creationId xmlns:a16="http://schemas.microsoft.com/office/drawing/2014/main" id="{79918C62-813F-D1C1-7D11-14C3AF189F59}"/>
              </a:ext>
            </a:extLst>
          </p:cNvPr>
          <p:cNvPicPr>
            <a:picLocks noChangeAspect="1"/>
          </p:cNvPicPr>
          <p:nvPr/>
        </p:nvPicPr>
        <p:blipFill>
          <a:blip r:embed="rId4"/>
          <a:stretch>
            <a:fillRect/>
          </a:stretch>
        </p:blipFill>
        <p:spPr>
          <a:xfrm>
            <a:off x="6059127" y="4817311"/>
            <a:ext cx="2453100" cy="1928347"/>
          </a:xfrm>
          <a:prstGeom prst="rect">
            <a:avLst/>
          </a:prstGeom>
        </p:spPr>
      </p:pic>
      <p:pic>
        <p:nvPicPr>
          <p:cNvPr id="1059" name="Imagen 1058">
            <a:extLst>
              <a:ext uri="{FF2B5EF4-FFF2-40B4-BE49-F238E27FC236}">
                <a16:creationId xmlns:a16="http://schemas.microsoft.com/office/drawing/2014/main" id="{F3BA4624-63C7-7551-BE0A-47E0B4E22D92}"/>
              </a:ext>
            </a:extLst>
          </p:cNvPr>
          <p:cNvPicPr>
            <a:picLocks noChangeAspect="1"/>
          </p:cNvPicPr>
          <p:nvPr/>
        </p:nvPicPr>
        <p:blipFill>
          <a:blip r:embed="rId5"/>
          <a:stretch>
            <a:fillRect/>
          </a:stretch>
        </p:blipFill>
        <p:spPr>
          <a:xfrm>
            <a:off x="284702" y="5567532"/>
            <a:ext cx="1427980" cy="1193878"/>
          </a:xfrm>
          <a:prstGeom prst="rect">
            <a:avLst/>
          </a:prstGeom>
        </p:spPr>
      </p:pic>
      <p:pic>
        <p:nvPicPr>
          <p:cNvPr id="40" name="Imagen 39">
            <a:extLst>
              <a:ext uri="{FF2B5EF4-FFF2-40B4-BE49-F238E27FC236}">
                <a16:creationId xmlns:a16="http://schemas.microsoft.com/office/drawing/2014/main" id="{8AFB7E81-3B13-7666-F210-91F51356CBEF}"/>
              </a:ext>
            </a:extLst>
          </p:cNvPr>
          <p:cNvPicPr>
            <a:picLocks noChangeAspect="1"/>
          </p:cNvPicPr>
          <p:nvPr/>
        </p:nvPicPr>
        <p:blipFill>
          <a:blip r:embed="rId6"/>
          <a:stretch>
            <a:fillRect/>
          </a:stretch>
        </p:blipFill>
        <p:spPr>
          <a:xfrm>
            <a:off x="284702" y="4346675"/>
            <a:ext cx="1427980" cy="1154121"/>
          </a:xfrm>
          <a:prstGeom prst="rect">
            <a:avLst/>
          </a:prstGeom>
        </p:spPr>
      </p:pic>
      <p:grpSp>
        <p:nvGrpSpPr>
          <p:cNvPr id="54" name="Grupo 53">
            <a:extLst>
              <a:ext uri="{FF2B5EF4-FFF2-40B4-BE49-F238E27FC236}">
                <a16:creationId xmlns:a16="http://schemas.microsoft.com/office/drawing/2014/main" id="{36DD477F-80CE-E727-CE02-19FBBFF74437}"/>
              </a:ext>
            </a:extLst>
          </p:cNvPr>
          <p:cNvGrpSpPr/>
          <p:nvPr/>
        </p:nvGrpSpPr>
        <p:grpSpPr>
          <a:xfrm rot="5400000">
            <a:off x="4068538" y="4461252"/>
            <a:ext cx="2118050" cy="1534439"/>
            <a:chOff x="-3429000" y="0"/>
            <a:chExt cx="10287000" cy="6858000"/>
          </a:xfrm>
          <a:solidFill>
            <a:srgbClr val="00A7C7"/>
          </a:solidFill>
        </p:grpSpPr>
        <p:sp>
          <p:nvSpPr>
            <p:cNvPr id="55" name="Círculo parcial 54">
              <a:extLst>
                <a:ext uri="{FF2B5EF4-FFF2-40B4-BE49-F238E27FC236}">
                  <a16:creationId xmlns:a16="http://schemas.microsoft.com/office/drawing/2014/main" id="{7852C2D8-DEBE-8376-A389-67D3FDC377C0}"/>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6" name="Círculo parcial 55">
              <a:extLst>
                <a:ext uri="{FF2B5EF4-FFF2-40B4-BE49-F238E27FC236}">
                  <a16:creationId xmlns:a16="http://schemas.microsoft.com/office/drawing/2014/main" id="{EDC9C0F9-8FD5-4079-F029-56240B521904}"/>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51" name="Grupo 50">
            <a:extLst>
              <a:ext uri="{FF2B5EF4-FFF2-40B4-BE49-F238E27FC236}">
                <a16:creationId xmlns:a16="http://schemas.microsoft.com/office/drawing/2014/main" id="{63F66048-C58E-1D66-7A56-1041A4A1CB78}"/>
              </a:ext>
            </a:extLst>
          </p:cNvPr>
          <p:cNvGrpSpPr/>
          <p:nvPr/>
        </p:nvGrpSpPr>
        <p:grpSpPr>
          <a:xfrm rot="5400000">
            <a:off x="3638692" y="1146033"/>
            <a:ext cx="1955597" cy="1303731"/>
            <a:chOff x="-3429000" y="0"/>
            <a:chExt cx="10287000" cy="6858000"/>
          </a:xfrm>
          <a:solidFill>
            <a:srgbClr val="00A7C7"/>
          </a:solidFill>
        </p:grpSpPr>
        <p:sp>
          <p:nvSpPr>
            <p:cNvPr id="52" name="Círculo parcial 51">
              <a:extLst>
                <a:ext uri="{FF2B5EF4-FFF2-40B4-BE49-F238E27FC236}">
                  <a16:creationId xmlns:a16="http://schemas.microsoft.com/office/drawing/2014/main" id="{EA24BE68-E247-679B-F4B7-C00B6623BF03}"/>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3" name="Círculo parcial 52">
              <a:extLst>
                <a:ext uri="{FF2B5EF4-FFF2-40B4-BE49-F238E27FC236}">
                  <a16:creationId xmlns:a16="http://schemas.microsoft.com/office/drawing/2014/main" id="{63683826-0BAF-32ED-7FC7-C818D12FB8AD}"/>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48" name="Grupo 47">
            <a:extLst>
              <a:ext uri="{FF2B5EF4-FFF2-40B4-BE49-F238E27FC236}">
                <a16:creationId xmlns:a16="http://schemas.microsoft.com/office/drawing/2014/main" id="{C67D4C8D-5DA0-00DA-E278-B93D48E20F7E}"/>
              </a:ext>
            </a:extLst>
          </p:cNvPr>
          <p:cNvGrpSpPr/>
          <p:nvPr/>
        </p:nvGrpSpPr>
        <p:grpSpPr>
          <a:xfrm rot="5400000">
            <a:off x="1910720" y="4427699"/>
            <a:ext cx="1972976" cy="1534439"/>
            <a:chOff x="-3429000" y="0"/>
            <a:chExt cx="10287000" cy="6858000"/>
          </a:xfrm>
          <a:solidFill>
            <a:srgbClr val="00A7C7"/>
          </a:solidFill>
        </p:grpSpPr>
        <p:sp>
          <p:nvSpPr>
            <p:cNvPr id="49" name="Círculo parcial 48">
              <a:extLst>
                <a:ext uri="{FF2B5EF4-FFF2-40B4-BE49-F238E27FC236}">
                  <a16:creationId xmlns:a16="http://schemas.microsoft.com/office/drawing/2014/main" id="{6158E382-5C4A-2B8C-7AD9-2DA9B82F7B6E}"/>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0" name="Círculo parcial 49">
              <a:extLst>
                <a:ext uri="{FF2B5EF4-FFF2-40B4-BE49-F238E27FC236}">
                  <a16:creationId xmlns:a16="http://schemas.microsoft.com/office/drawing/2014/main" id="{C8C76550-C8F7-7C7B-C9AB-6F255C2C78C2}"/>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45" name="Grupo 44">
            <a:extLst>
              <a:ext uri="{FF2B5EF4-FFF2-40B4-BE49-F238E27FC236}">
                <a16:creationId xmlns:a16="http://schemas.microsoft.com/office/drawing/2014/main" id="{9B4913CF-1523-BE96-CC85-164D1FFAA3C6}"/>
              </a:ext>
            </a:extLst>
          </p:cNvPr>
          <p:cNvGrpSpPr/>
          <p:nvPr/>
        </p:nvGrpSpPr>
        <p:grpSpPr>
          <a:xfrm rot="5400000">
            <a:off x="325173" y="1869186"/>
            <a:ext cx="1955597" cy="1527901"/>
            <a:chOff x="-3429000" y="0"/>
            <a:chExt cx="10287000" cy="6858000"/>
          </a:xfrm>
          <a:solidFill>
            <a:srgbClr val="00A7C7"/>
          </a:solidFill>
        </p:grpSpPr>
        <p:sp>
          <p:nvSpPr>
            <p:cNvPr id="46" name="Círculo parcial 45">
              <a:extLst>
                <a:ext uri="{FF2B5EF4-FFF2-40B4-BE49-F238E27FC236}">
                  <a16:creationId xmlns:a16="http://schemas.microsoft.com/office/drawing/2014/main" id="{7D7FCFC4-0414-C62F-B8BE-287845EBEAEC}"/>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7" name="Círculo parcial 46">
              <a:extLst>
                <a:ext uri="{FF2B5EF4-FFF2-40B4-BE49-F238E27FC236}">
                  <a16:creationId xmlns:a16="http://schemas.microsoft.com/office/drawing/2014/main" id="{1C0B6EE2-2B81-96D1-D287-5B30B105C61F}"/>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2" name="Title 1">
            <a:extLst>
              <a:ext uri="{FF2B5EF4-FFF2-40B4-BE49-F238E27FC236}">
                <a16:creationId xmlns:a16="http://schemas.microsoft.com/office/drawing/2014/main" id="{D157070C-368E-FA7A-DF2D-32C2C8C48F85}"/>
              </a:ext>
            </a:extLst>
          </p:cNvPr>
          <p:cNvSpPr>
            <a:spLocks noGrp="1"/>
          </p:cNvSpPr>
          <p:nvPr>
            <p:ph type="title"/>
          </p:nvPr>
        </p:nvSpPr>
        <p:spPr/>
        <p:txBody>
          <a:bodyPr>
            <a:normAutofit fontScale="90000"/>
          </a:bodyPr>
          <a:lstStyle/>
          <a:p>
            <a:r>
              <a:rPr lang="es-ES" noProof="0" err="1">
                <a:latin typeface="Bitter Black"/>
              </a:rPr>
              <a:t>Design</a:t>
            </a:r>
            <a:r>
              <a:rPr lang="es-ES" noProof="0">
                <a:latin typeface="Bitter Black"/>
              </a:rPr>
              <a:t> </a:t>
            </a:r>
            <a:r>
              <a:rPr lang="es-ES" noProof="0" err="1">
                <a:latin typeface="Bitter Black"/>
              </a:rPr>
              <a:t>thinking</a:t>
            </a:r>
            <a:endParaRPr lang="es-ES" noProof="0"/>
          </a:p>
        </p:txBody>
      </p:sp>
      <p:sp>
        <p:nvSpPr>
          <p:cNvPr id="3" name="CuadroTexto 2">
            <a:extLst>
              <a:ext uri="{FF2B5EF4-FFF2-40B4-BE49-F238E27FC236}">
                <a16:creationId xmlns:a16="http://schemas.microsoft.com/office/drawing/2014/main" id="{ABD13624-AC14-4061-AB6F-CB1D8E539F0E}"/>
              </a:ext>
            </a:extLst>
          </p:cNvPr>
          <p:cNvSpPr txBox="1"/>
          <p:nvPr/>
        </p:nvSpPr>
        <p:spPr>
          <a:xfrm>
            <a:off x="653538" y="829090"/>
            <a:ext cx="2930960" cy="1015663"/>
          </a:xfrm>
          <a:prstGeom prst="rect">
            <a:avLst/>
          </a:prstGeom>
          <a:noFill/>
        </p:spPr>
        <p:txBody>
          <a:bodyPr wrap="square" lIns="91440" tIns="45720" rIns="91440" bIns="45720" rtlCol="0" anchor="t">
            <a:spAutoFit/>
          </a:bodyPr>
          <a:lstStyle/>
          <a:p>
            <a:pPr algn="just"/>
            <a:r>
              <a:rPr lang="es-ES" sz="1200" noProof="0">
                <a:solidFill>
                  <a:schemeClr val="bg1"/>
                </a:solidFill>
              </a:rPr>
              <a:t>Usando la metodología del “doble diamante”, base del “</a:t>
            </a:r>
            <a:r>
              <a:rPr lang="es-ES" sz="1200" noProof="0" err="1">
                <a:solidFill>
                  <a:schemeClr val="bg1"/>
                </a:solidFill>
              </a:rPr>
              <a:t>design</a:t>
            </a:r>
            <a:r>
              <a:rPr lang="es-ES" sz="1200" noProof="0">
                <a:solidFill>
                  <a:schemeClr val="bg1"/>
                </a:solidFill>
              </a:rPr>
              <a:t> </a:t>
            </a:r>
            <a:r>
              <a:rPr lang="es-ES" sz="1200" noProof="0" err="1">
                <a:solidFill>
                  <a:schemeClr val="bg1"/>
                </a:solidFill>
              </a:rPr>
              <a:t>thinking</a:t>
            </a:r>
            <a:r>
              <a:rPr lang="es-ES" sz="1200" noProof="0">
                <a:solidFill>
                  <a:schemeClr val="bg1"/>
                </a:solidFill>
              </a:rPr>
              <a:t>”, hemos llegado a una serie de ideas a proponer a Alsea, con las cuáles se puedan transformar digitalmente.</a:t>
            </a:r>
          </a:p>
        </p:txBody>
      </p:sp>
      <p:pic>
        <p:nvPicPr>
          <p:cNvPr id="1027" name="Picture 3" descr="Eyes Glasses GIF">
            <a:extLst>
              <a:ext uri="{FF2B5EF4-FFF2-40B4-BE49-F238E27FC236}">
                <a16:creationId xmlns:a16="http://schemas.microsoft.com/office/drawing/2014/main" id="{276B25A5-A8B9-0409-C638-9D68DED6B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808" y="3124367"/>
            <a:ext cx="692150" cy="69215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4CCD1E1-CAC8-6CC3-C1E7-8419491C3F67}"/>
              </a:ext>
            </a:extLst>
          </p:cNvPr>
          <p:cNvSpPr txBox="1">
            <a:spLocks/>
          </p:cNvSpPr>
          <p:nvPr/>
        </p:nvSpPr>
        <p:spPr>
          <a:xfrm>
            <a:off x="568182" y="2411417"/>
            <a:ext cx="1292070" cy="53430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2800" kern="1200" cap="all" spc="30" baseline="0">
                <a:solidFill>
                  <a:schemeClr val="bg1"/>
                </a:solidFill>
                <a:latin typeface="Bitter Black" pitchFamily="2" charset="0"/>
                <a:ea typeface="+mj-ea"/>
                <a:cs typeface="+mj-cs"/>
              </a:defRPr>
            </a:lvl1pPr>
          </a:lstStyle>
          <a:p>
            <a:pPr algn="ctr"/>
            <a:r>
              <a:rPr lang="es-ES" sz="1000" noProof="0">
                <a:latin typeface="Fira Sans Medium" panose="020B0603050000020004" pitchFamily="34" charset="0"/>
              </a:rPr>
              <a:t>Mindfulness</a:t>
            </a:r>
            <a:r>
              <a:rPr lang="es-ES" sz="1100" noProof="0">
                <a:latin typeface="Fira Sans Medium" panose="020B0603050000020004" pitchFamily="34" charset="0"/>
              </a:rPr>
              <a:t> / </a:t>
            </a:r>
            <a:r>
              <a:rPr lang="es-ES" sz="1100" noProof="0" err="1">
                <a:latin typeface="Fira Sans Medium" panose="020B0603050000020004" pitchFamily="34" charset="0"/>
              </a:rPr>
              <a:t>Creativity</a:t>
            </a:r>
            <a:endParaRPr lang="es-ES" sz="1100" noProof="0">
              <a:latin typeface="Fira Sans Medium" panose="020B0603050000020004" pitchFamily="34" charset="0"/>
            </a:endParaRPr>
          </a:p>
        </p:txBody>
      </p:sp>
      <p:sp>
        <p:nvSpPr>
          <p:cNvPr id="14" name="Title 1">
            <a:extLst>
              <a:ext uri="{FF2B5EF4-FFF2-40B4-BE49-F238E27FC236}">
                <a16:creationId xmlns:a16="http://schemas.microsoft.com/office/drawing/2014/main" id="{EC3FEF1C-AE71-0F55-49E0-8480E8A2A8AE}"/>
              </a:ext>
            </a:extLst>
          </p:cNvPr>
          <p:cNvSpPr txBox="1">
            <a:spLocks/>
          </p:cNvSpPr>
          <p:nvPr/>
        </p:nvSpPr>
        <p:spPr>
          <a:xfrm>
            <a:off x="2206820" y="5042196"/>
            <a:ext cx="1303731" cy="458599"/>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2800" kern="1200" cap="all" spc="30" baseline="0">
                <a:solidFill>
                  <a:schemeClr val="bg1"/>
                </a:solidFill>
                <a:latin typeface="Bitter Black" pitchFamily="2" charset="0"/>
                <a:ea typeface="+mj-ea"/>
                <a:cs typeface="+mj-cs"/>
              </a:defRPr>
            </a:lvl1pPr>
          </a:lstStyle>
          <a:p>
            <a:pPr algn="ctr"/>
            <a:r>
              <a:rPr lang="es-ES" sz="1000" noProof="0">
                <a:latin typeface="Fira Sans Medium" panose="020B0603050000020004" pitchFamily="34" charset="0"/>
              </a:rPr>
              <a:t>Asociación Libre</a:t>
            </a:r>
          </a:p>
        </p:txBody>
      </p:sp>
      <p:grpSp>
        <p:nvGrpSpPr>
          <p:cNvPr id="62" name="Grupo 61">
            <a:extLst>
              <a:ext uri="{FF2B5EF4-FFF2-40B4-BE49-F238E27FC236}">
                <a16:creationId xmlns:a16="http://schemas.microsoft.com/office/drawing/2014/main" id="{555F9D4F-6C65-15E4-B192-F774907E9F73}"/>
              </a:ext>
            </a:extLst>
          </p:cNvPr>
          <p:cNvGrpSpPr/>
          <p:nvPr/>
        </p:nvGrpSpPr>
        <p:grpSpPr>
          <a:xfrm>
            <a:off x="2066903" y="2411417"/>
            <a:ext cx="2218178" cy="2118050"/>
            <a:chOff x="1384300" y="2019299"/>
            <a:chExt cx="2997200" cy="2819400"/>
          </a:xfrm>
        </p:grpSpPr>
        <p:sp>
          <p:nvSpPr>
            <p:cNvPr id="4" name="Rombo 3">
              <a:extLst>
                <a:ext uri="{FF2B5EF4-FFF2-40B4-BE49-F238E27FC236}">
                  <a16:creationId xmlns:a16="http://schemas.microsoft.com/office/drawing/2014/main" id="{2DCD7E70-2C0B-34AF-E900-C4FA6324AB86}"/>
                </a:ext>
              </a:extLst>
            </p:cNvPr>
            <p:cNvSpPr/>
            <p:nvPr/>
          </p:nvSpPr>
          <p:spPr>
            <a:xfrm>
              <a:off x="1384300" y="2019299"/>
              <a:ext cx="2997200" cy="2819400"/>
            </a:xfrm>
            <a:prstGeom prst="diamond">
              <a:avLst/>
            </a:prstGeom>
            <a:solidFill>
              <a:schemeClr val="bg1">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cxnSp>
          <p:nvCxnSpPr>
            <p:cNvPr id="16" name="Conector recto de flecha 15">
              <a:extLst>
                <a:ext uri="{FF2B5EF4-FFF2-40B4-BE49-F238E27FC236}">
                  <a16:creationId xmlns:a16="http://schemas.microsoft.com/office/drawing/2014/main" id="{923B4B77-B28F-2346-51C0-FE2784F70E10}"/>
                </a:ext>
              </a:extLst>
            </p:cNvPr>
            <p:cNvCxnSpPr>
              <a:cxnSpLocks/>
            </p:cNvCxnSpPr>
            <p:nvPr/>
          </p:nvCxnSpPr>
          <p:spPr>
            <a:xfrm flipV="1">
              <a:off x="1715843" y="2530475"/>
              <a:ext cx="1078157" cy="96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EDAB3709-F1BB-B987-BEE5-2760D06408D7}"/>
                </a:ext>
              </a:extLst>
            </p:cNvPr>
            <p:cNvSpPr txBox="1"/>
            <p:nvPr/>
          </p:nvSpPr>
          <p:spPr>
            <a:xfrm rot="19013929">
              <a:off x="1490977" y="2974615"/>
              <a:ext cx="885179" cy="261610"/>
            </a:xfrm>
            <a:prstGeom prst="rect">
              <a:avLst/>
            </a:prstGeom>
            <a:noFill/>
          </p:spPr>
          <p:txBody>
            <a:bodyPr wrap="none" rtlCol="0">
              <a:spAutoFit/>
            </a:bodyPr>
            <a:lstStyle/>
            <a:p>
              <a:r>
                <a:rPr lang="es-ES" sz="1100" b="1" noProof="0">
                  <a:solidFill>
                    <a:srgbClr val="734B67"/>
                  </a:solidFill>
                </a:rPr>
                <a:t>Divergente</a:t>
              </a:r>
            </a:p>
          </p:txBody>
        </p:sp>
        <p:cxnSp>
          <p:nvCxnSpPr>
            <p:cNvPr id="24" name="Conector recto de flecha 23">
              <a:extLst>
                <a:ext uri="{FF2B5EF4-FFF2-40B4-BE49-F238E27FC236}">
                  <a16:creationId xmlns:a16="http://schemas.microsoft.com/office/drawing/2014/main" id="{0F2A4869-ADC9-E1EE-6AE2-7B855C010533}"/>
                </a:ext>
              </a:extLst>
            </p:cNvPr>
            <p:cNvCxnSpPr>
              <a:cxnSpLocks/>
            </p:cNvCxnSpPr>
            <p:nvPr/>
          </p:nvCxnSpPr>
          <p:spPr>
            <a:xfrm>
              <a:off x="2935288" y="2420692"/>
              <a:ext cx="1103312" cy="105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6F3480B4-BEA6-451D-FDDA-1E09632265F0}"/>
                </a:ext>
              </a:extLst>
            </p:cNvPr>
            <p:cNvSpPr txBox="1"/>
            <p:nvPr/>
          </p:nvSpPr>
          <p:spPr>
            <a:xfrm rot="2576252">
              <a:off x="3004324" y="2638674"/>
              <a:ext cx="1007007" cy="261610"/>
            </a:xfrm>
            <a:prstGeom prst="rect">
              <a:avLst/>
            </a:prstGeom>
            <a:noFill/>
          </p:spPr>
          <p:txBody>
            <a:bodyPr wrap="none" rtlCol="0">
              <a:spAutoFit/>
            </a:bodyPr>
            <a:lstStyle/>
            <a:p>
              <a:r>
                <a:rPr lang="es-ES" sz="1100" b="1" noProof="0">
                  <a:solidFill>
                    <a:srgbClr val="734B67"/>
                  </a:solidFill>
                </a:rPr>
                <a:t>Convergente</a:t>
              </a:r>
            </a:p>
          </p:txBody>
        </p:sp>
        <p:cxnSp>
          <p:nvCxnSpPr>
            <p:cNvPr id="35" name="Conector recto 34">
              <a:extLst>
                <a:ext uri="{FF2B5EF4-FFF2-40B4-BE49-F238E27FC236}">
                  <a16:creationId xmlns:a16="http://schemas.microsoft.com/office/drawing/2014/main" id="{551A42C2-9D84-343E-164E-C4881F1228D5}"/>
                </a:ext>
              </a:extLst>
            </p:cNvPr>
            <p:cNvCxnSpPr>
              <a:stCxn id="4" idx="0"/>
              <a:endCxn id="4" idx="2"/>
            </p:cNvCxnSpPr>
            <p:nvPr/>
          </p:nvCxnSpPr>
          <p:spPr>
            <a:xfrm>
              <a:off x="2882900" y="2019299"/>
              <a:ext cx="0" cy="281940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cxnSp>
        <p:nvCxnSpPr>
          <p:cNvPr id="41" name="Conector recto de flecha 40">
            <a:extLst>
              <a:ext uri="{FF2B5EF4-FFF2-40B4-BE49-F238E27FC236}">
                <a16:creationId xmlns:a16="http://schemas.microsoft.com/office/drawing/2014/main" id="{51FB17F5-0D67-65BA-F754-25A31F5F9A2C}"/>
              </a:ext>
            </a:extLst>
          </p:cNvPr>
          <p:cNvCxnSpPr>
            <a:cxnSpLocks/>
            <a:stCxn id="1027" idx="3"/>
            <a:endCxn id="4" idx="1"/>
          </p:cNvCxnSpPr>
          <p:nvPr/>
        </p:nvCxnSpPr>
        <p:spPr>
          <a:xfrm>
            <a:off x="1589958" y="3470442"/>
            <a:ext cx="476945" cy="0"/>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457661FC-EFF5-A784-C1D9-8BFB1BD75349}"/>
              </a:ext>
            </a:extLst>
          </p:cNvPr>
          <p:cNvSpPr txBox="1">
            <a:spLocks/>
          </p:cNvSpPr>
          <p:nvPr/>
        </p:nvSpPr>
        <p:spPr>
          <a:xfrm>
            <a:off x="4005406" y="1558303"/>
            <a:ext cx="1258881" cy="458599"/>
          </a:xfrm>
          <a:prstGeom prst="rect">
            <a:avLst/>
          </a:prstGeom>
        </p:spPr>
        <p:txBody>
          <a:bodyPr vert="horz" lIns="91440" tIns="45720" rIns="91440" bIns="45720" rtlCol="0" anchor="t">
            <a:noAutofit/>
          </a:bodyPr>
          <a:lstStyle>
            <a:defPPr>
              <a:defRPr lang="en-GB"/>
            </a:defPPr>
            <a:lvl1pPr algn="ctr">
              <a:lnSpc>
                <a:spcPct val="100000"/>
              </a:lnSpc>
              <a:spcBef>
                <a:spcPct val="0"/>
              </a:spcBef>
              <a:buNone/>
              <a:defRPr sz="1100" cap="all" spc="30" baseline="0">
                <a:solidFill>
                  <a:schemeClr val="bg1"/>
                </a:solidFill>
                <a:latin typeface="Fira Sans Medium" panose="020B0603050000020004" pitchFamily="34" charset="0"/>
                <a:ea typeface="+mj-ea"/>
                <a:cs typeface="+mj-cs"/>
              </a:defRPr>
            </a:lvl1pPr>
          </a:lstStyle>
          <a:p>
            <a:r>
              <a:rPr lang="es-ES" noProof="0"/>
              <a:t>¿Cómo </a:t>
            </a:r>
            <a:r>
              <a:rPr lang="es-ES" sz="1000" noProof="0"/>
              <a:t>podríamos</a:t>
            </a:r>
            <a:r>
              <a:rPr lang="es-ES" noProof="0"/>
              <a:t>…?</a:t>
            </a:r>
          </a:p>
        </p:txBody>
      </p:sp>
      <p:sp>
        <p:nvSpPr>
          <p:cNvPr id="43" name="Title 1">
            <a:extLst>
              <a:ext uri="{FF2B5EF4-FFF2-40B4-BE49-F238E27FC236}">
                <a16:creationId xmlns:a16="http://schemas.microsoft.com/office/drawing/2014/main" id="{BDE68539-6311-562B-6218-88A77887D77E}"/>
              </a:ext>
            </a:extLst>
          </p:cNvPr>
          <p:cNvSpPr txBox="1">
            <a:spLocks/>
          </p:cNvSpPr>
          <p:nvPr/>
        </p:nvSpPr>
        <p:spPr>
          <a:xfrm>
            <a:off x="4385277" y="5007506"/>
            <a:ext cx="1439157" cy="819012"/>
          </a:xfrm>
          <a:prstGeom prst="rect">
            <a:avLst/>
          </a:prstGeom>
        </p:spPr>
        <p:txBody>
          <a:bodyPr vert="horz" lIns="91440" tIns="45720" rIns="91440" bIns="45720" rtlCol="0" anchor="t">
            <a:noAutofit/>
          </a:bodyPr>
          <a:lstStyle>
            <a:defPPr>
              <a:defRPr lang="en-GB"/>
            </a:defPPr>
            <a:lvl1pPr algn="ctr">
              <a:lnSpc>
                <a:spcPct val="100000"/>
              </a:lnSpc>
              <a:spcBef>
                <a:spcPct val="0"/>
              </a:spcBef>
              <a:buNone/>
              <a:defRPr sz="1100" cap="all" spc="30" baseline="0">
                <a:solidFill>
                  <a:schemeClr val="bg1"/>
                </a:solidFill>
                <a:latin typeface="Fira Sans Medium" panose="020B0603050000020004" pitchFamily="34" charset="0"/>
                <a:ea typeface="+mj-ea"/>
                <a:cs typeface="+mj-cs"/>
              </a:defRPr>
            </a:lvl1pPr>
          </a:lstStyle>
          <a:p>
            <a:r>
              <a:rPr lang="es-ES" sz="1000" noProof="0"/>
              <a:t>Lluvia de Ideas + Inspiración Cruzada</a:t>
            </a:r>
          </a:p>
        </p:txBody>
      </p:sp>
      <p:grpSp>
        <p:nvGrpSpPr>
          <p:cNvPr id="57" name="Grupo 56">
            <a:extLst>
              <a:ext uri="{FF2B5EF4-FFF2-40B4-BE49-F238E27FC236}">
                <a16:creationId xmlns:a16="http://schemas.microsoft.com/office/drawing/2014/main" id="{F8D8FFEC-8727-B658-DEEA-24FF245A2AF9}"/>
              </a:ext>
            </a:extLst>
          </p:cNvPr>
          <p:cNvGrpSpPr/>
          <p:nvPr/>
        </p:nvGrpSpPr>
        <p:grpSpPr>
          <a:xfrm rot="5400000">
            <a:off x="6959744" y="2267125"/>
            <a:ext cx="1955597" cy="1303731"/>
            <a:chOff x="-3429000" y="0"/>
            <a:chExt cx="10287000" cy="6858000"/>
          </a:xfrm>
          <a:solidFill>
            <a:srgbClr val="00A7C7"/>
          </a:solidFill>
        </p:grpSpPr>
        <p:sp>
          <p:nvSpPr>
            <p:cNvPr id="58" name="Círculo parcial 57">
              <a:extLst>
                <a:ext uri="{FF2B5EF4-FFF2-40B4-BE49-F238E27FC236}">
                  <a16:creationId xmlns:a16="http://schemas.microsoft.com/office/drawing/2014/main" id="{2374522C-8CA3-8F14-0374-DC42516C4184}"/>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9" name="Círculo parcial 58">
              <a:extLst>
                <a:ext uri="{FF2B5EF4-FFF2-40B4-BE49-F238E27FC236}">
                  <a16:creationId xmlns:a16="http://schemas.microsoft.com/office/drawing/2014/main" id="{4710BB5E-701D-E5E2-D51B-373E3790D208}"/>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61" name="Title 1">
            <a:extLst>
              <a:ext uri="{FF2B5EF4-FFF2-40B4-BE49-F238E27FC236}">
                <a16:creationId xmlns:a16="http://schemas.microsoft.com/office/drawing/2014/main" id="{EEB81DBE-52D1-E75D-25B9-C80DAC46EA04}"/>
              </a:ext>
            </a:extLst>
          </p:cNvPr>
          <p:cNvSpPr txBox="1">
            <a:spLocks/>
          </p:cNvSpPr>
          <p:nvPr/>
        </p:nvSpPr>
        <p:spPr>
          <a:xfrm>
            <a:off x="7440026" y="2657819"/>
            <a:ext cx="1121297" cy="819012"/>
          </a:xfrm>
          <a:prstGeom prst="rect">
            <a:avLst/>
          </a:prstGeom>
        </p:spPr>
        <p:txBody>
          <a:bodyPr vert="horz" lIns="91440" tIns="45720" rIns="91440" bIns="45720" rtlCol="0" anchor="t">
            <a:noAutofit/>
          </a:bodyPr>
          <a:lstStyle>
            <a:defPPr>
              <a:defRPr lang="en-GB"/>
            </a:defPPr>
            <a:lvl1pPr algn="ctr">
              <a:lnSpc>
                <a:spcPct val="100000"/>
              </a:lnSpc>
              <a:spcBef>
                <a:spcPct val="0"/>
              </a:spcBef>
              <a:buNone/>
              <a:defRPr sz="1100" cap="all" spc="30" baseline="0">
                <a:solidFill>
                  <a:schemeClr val="bg1"/>
                </a:solidFill>
                <a:latin typeface="Fira Sans Medium" panose="020B0603050000020004" pitchFamily="34" charset="0"/>
                <a:ea typeface="+mj-ea"/>
                <a:cs typeface="+mj-cs"/>
              </a:defRPr>
            </a:lvl1pPr>
          </a:lstStyle>
          <a:p>
            <a:r>
              <a:rPr lang="es-ES" sz="1000" noProof="0"/>
              <a:t>3 Ideas</a:t>
            </a:r>
          </a:p>
          <a:p>
            <a:r>
              <a:rPr lang="es-ES" sz="1000" noProof="0"/>
              <a:t>(apoyados por la IA 🤖)</a:t>
            </a:r>
          </a:p>
        </p:txBody>
      </p:sp>
      <p:cxnSp>
        <p:nvCxnSpPr>
          <p:cNvPr id="1032" name="Conector recto de flecha 1031">
            <a:extLst>
              <a:ext uri="{FF2B5EF4-FFF2-40B4-BE49-F238E27FC236}">
                <a16:creationId xmlns:a16="http://schemas.microsoft.com/office/drawing/2014/main" id="{0FBC7BF5-C054-601C-7AFC-FAB5F3AC66AA}"/>
              </a:ext>
            </a:extLst>
          </p:cNvPr>
          <p:cNvCxnSpPr>
            <a:cxnSpLocks/>
          </p:cNvCxnSpPr>
          <p:nvPr/>
        </p:nvCxnSpPr>
        <p:spPr>
          <a:xfrm>
            <a:off x="2923838" y="3637875"/>
            <a:ext cx="0" cy="1248526"/>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33" name="Conector recto de flecha 1032">
            <a:extLst>
              <a:ext uri="{FF2B5EF4-FFF2-40B4-BE49-F238E27FC236}">
                <a16:creationId xmlns:a16="http://schemas.microsoft.com/office/drawing/2014/main" id="{9C1F0483-0E43-DF20-ECF4-77651DE8131B}"/>
              </a:ext>
            </a:extLst>
          </p:cNvPr>
          <p:cNvCxnSpPr>
            <a:cxnSpLocks/>
          </p:cNvCxnSpPr>
          <p:nvPr/>
        </p:nvCxnSpPr>
        <p:spPr>
          <a:xfrm flipV="1">
            <a:off x="4122084" y="2038442"/>
            <a:ext cx="0" cy="1432000"/>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034" name="Grupo 1033">
            <a:extLst>
              <a:ext uri="{FF2B5EF4-FFF2-40B4-BE49-F238E27FC236}">
                <a16:creationId xmlns:a16="http://schemas.microsoft.com/office/drawing/2014/main" id="{34D9F37C-18F8-6CC5-C05D-7904830ECAA6}"/>
              </a:ext>
            </a:extLst>
          </p:cNvPr>
          <p:cNvGrpSpPr/>
          <p:nvPr/>
        </p:nvGrpSpPr>
        <p:grpSpPr>
          <a:xfrm>
            <a:off x="4285081" y="2412343"/>
            <a:ext cx="2218178" cy="2118050"/>
            <a:chOff x="1384300" y="2019299"/>
            <a:chExt cx="2997200" cy="2819400"/>
          </a:xfrm>
        </p:grpSpPr>
        <p:sp>
          <p:nvSpPr>
            <p:cNvPr id="1035" name="Rombo 1034">
              <a:extLst>
                <a:ext uri="{FF2B5EF4-FFF2-40B4-BE49-F238E27FC236}">
                  <a16:creationId xmlns:a16="http://schemas.microsoft.com/office/drawing/2014/main" id="{D4FEE6F8-3CC0-01D9-FA69-4DF03BD6E11C}"/>
                </a:ext>
              </a:extLst>
            </p:cNvPr>
            <p:cNvSpPr/>
            <p:nvPr/>
          </p:nvSpPr>
          <p:spPr>
            <a:xfrm>
              <a:off x="1384300" y="2019299"/>
              <a:ext cx="2997200" cy="2819400"/>
            </a:xfrm>
            <a:prstGeom prst="diamond">
              <a:avLst/>
            </a:prstGeom>
            <a:solidFill>
              <a:schemeClr val="bg1">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cxnSp>
          <p:nvCxnSpPr>
            <p:cNvPr id="1036" name="Conector recto de flecha 1035">
              <a:extLst>
                <a:ext uri="{FF2B5EF4-FFF2-40B4-BE49-F238E27FC236}">
                  <a16:creationId xmlns:a16="http://schemas.microsoft.com/office/drawing/2014/main" id="{1DB2D06C-80D8-6633-6FB5-645326CBFB93}"/>
                </a:ext>
              </a:extLst>
            </p:cNvPr>
            <p:cNvCxnSpPr>
              <a:cxnSpLocks/>
            </p:cNvCxnSpPr>
            <p:nvPr/>
          </p:nvCxnSpPr>
          <p:spPr>
            <a:xfrm flipV="1">
              <a:off x="1715843" y="2530475"/>
              <a:ext cx="1078157" cy="96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CuadroTexto 1036">
              <a:extLst>
                <a:ext uri="{FF2B5EF4-FFF2-40B4-BE49-F238E27FC236}">
                  <a16:creationId xmlns:a16="http://schemas.microsoft.com/office/drawing/2014/main" id="{BE41CC1B-1578-DA8C-9969-9260E1BAEB26}"/>
                </a:ext>
              </a:extLst>
            </p:cNvPr>
            <p:cNvSpPr txBox="1"/>
            <p:nvPr/>
          </p:nvSpPr>
          <p:spPr>
            <a:xfrm rot="19013929">
              <a:off x="1490977" y="2974615"/>
              <a:ext cx="885179" cy="261610"/>
            </a:xfrm>
            <a:prstGeom prst="rect">
              <a:avLst/>
            </a:prstGeom>
            <a:noFill/>
          </p:spPr>
          <p:txBody>
            <a:bodyPr wrap="none" rtlCol="0">
              <a:spAutoFit/>
            </a:bodyPr>
            <a:lstStyle/>
            <a:p>
              <a:r>
                <a:rPr lang="es-ES" sz="1100" b="1" noProof="0">
                  <a:solidFill>
                    <a:srgbClr val="734B67"/>
                  </a:solidFill>
                </a:rPr>
                <a:t>Divergente</a:t>
              </a:r>
            </a:p>
          </p:txBody>
        </p:sp>
        <p:cxnSp>
          <p:nvCxnSpPr>
            <p:cNvPr id="1038" name="Conector recto de flecha 1037">
              <a:extLst>
                <a:ext uri="{FF2B5EF4-FFF2-40B4-BE49-F238E27FC236}">
                  <a16:creationId xmlns:a16="http://schemas.microsoft.com/office/drawing/2014/main" id="{CC6533B0-C968-9616-A3E9-205B3FF85698}"/>
                </a:ext>
              </a:extLst>
            </p:cNvPr>
            <p:cNvCxnSpPr>
              <a:cxnSpLocks/>
            </p:cNvCxnSpPr>
            <p:nvPr/>
          </p:nvCxnSpPr>
          <p:spPr>
            <a:xfrm>
              <a:off x="2935288" y="2420692"/>
              <a:ext cx="1103312" cy="105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9" name="CuadroTexto 1038">
              <a:extLst>
                <a:ext uri="{FF2B5EF4-FFF2-40B4-BE49-F238E27FC236}">
                  <a16:creationId xmlns:a16="http://schemas.microsoft.com/office/drawing/2014/main" id="{9CB2669E-15D8-E55A-317F-D7A828BDA69A}"/>
                </a:ext>
              </a:extLst>
            </p:cNvPr>
            <p:cNvSpPr txBox="1"/>
            <p:nvPr/>
          </p:nvSpPr>
          <p:spPr>
            <a:xfrm rot="2576252">
              <a:off x="3004324" y="2638674"/>
              <a:ext cx="1007007" cy="261610"/>
            </a:xfrm>
            <a:prstGeom prst="rect">
              <a:avLst/>
            </a:prstGeom>
            <a:noFill/>
          </p:spPr>
          <p:txBody>
            <a:bodyPr wrap="none" rtlCol="0">
              <a:spAutoFit/>
            </a:bodyPr>
            <a:lstStyle/>
            <a:p>
              <a:r>
                <a:rPr lang="es-ES" sz="1100" b="1" noProof="0">
                  <a:solidFill>
                    <a:srgbClr val="734B67"/>
                  </a:solidFill>
                </a:rPr>
                <a:t>Convergente</a:t>
              </a:r>
            </a:p>
          </p:txBody>
        </p:sp>
        <p:cxnSp>
          <p:nvCxnSpPr>
            <p:cNvPr id="1040" name="Conector recto 1039">
              <a:extLst>
                <a:ext uri="{FF2B5EF4-FFF2-40B4-BE49-F238E27FC236}">
                  <a16:creationId xmlns:a16="http://schemas.microsoft.com/office/drawing/2014/main" id="{774AD0D1-3CEB-C349-3E61-02E0C7000619}"/>
                </a:ext>
              </a:extLst>
            </p:cNvPr>
            <p:cNvCxnSpPr>
              <a:stCxn id="1035" idx="0"/>
              <a:endCxn id="1035" idx="2"/>
            </p:cNvCxnSpPr>
            <p:nvPr/>
          </p:nvCxnSpPr>
          <p:spPr>
            <a:xfrm>
              <a:off x="2882900" y="2019299"/>
              <a:ext cx="0" cy="281940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cxnSp>
        <p:nvCxnSpPr>
          <p:cNvPr id="1041" name="Conector recto de flecha 1040">
            <a:extLst>
              <a:ext uri="{FF2B5EF4-FFF2-40B4-BE49-F238E27FC236}">
                <a16:creationId xmlns:a16="http://schemas.microsoft.com/office/drawing/2014/main" id="{B8E32497-7E14-1771-15F9-BE993D1DFB3F}"/>
              </a:ext>
            </a:extLst>
          </p:cNvPr>
          <p:cNvCxnSpPr>
            <a:cxnSpLocks/>
          </p:cNvCxnSpPr>
          <p:nvPr/>
        </p:nvCxnSpPr>
        <p:spPr>
          <a:xfrm>
            <a:off x="4900031" y="3832301"/>
            <a:ext cx="0" cy="1054100"/>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2" name="Conector recto de flecha 1041">
            <a:extLst>
              <a:ext uri="{FF2B5EF4-FFF2-40B4-BE49-F238E27FC236}">
                <a16:creationId xmlns:a16="http://schemas.microsoft.com/office/drawing/2014/main" id="{3B593F6C-36C6-5B33-86EE-8EA3D6C2CE48}"/>
              </a:ext>
            </a:extLst>
          </p:cNvPr>
          <p:cNvCxnSpPr>
            <a:cxnSpLocks/>
          </p:cNvCxnSpPr>
          <p:nvPr/>
        </p:nvCxnSpPr>
        <p:spPr>
          <a:xfrm flipV="1">
            <a:off x="6503259" y="3463469"/>
            <a:ext cx="2845046" cy="11898"/>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65" name="Picture 5">
            <a:extLst>
              <a:ext uri="{FF2B5EF4-FFF2-40B4-BE49-F238E27FC236}">
                <a16:creationId xmlns:a16="http://schemas.microsoft.com/office/drawing/2014/main" id="{FE46E9BC-4430-C806-0556-5D7A6CBCDE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2018" y="3565038"/>
            <a:ext cx="3710732" cy="2594692"/>
          </a:xfrm>
          <a:prstGeom prst="rect">
            <a:avLst/>
          </a:prstGeom>
          <a:noFill/>
          <a:extLst>
            <a:ext uri="{909E8E84-426E-40DD-AFC4-6F175D3DCCD1}">
              <a14:hiddenFill xmlns:a14="http://schemas.microsoft.com/office/drawing/2010/main">
                <a:solidFill>
                  <a:srgbClr val="FFFFFF"/>
                </a:solidFill>
              </a14:hiddenFill>
            </a:ext>
          </a:extLst>
        </p:spPr>
      </p:pic>
      <p:sp>
        <p:nvSpPr>
          <p:cNvPr id="1051" name="Rectángulo: esquinas redondeadas 1050">
            <a:extLst>
              <a:ext uri="{FF2B5EF4-FFF2-40B4-BE49-F238E27FC236}">
                <a16:creationId xmlns:a16="http://schemas.microsoft.com/office/drawing/2014/main" id="{B022CCA8-4325-DB6E-5AFF-0DF86C08ABF9}"/>
              </a:ext>
            </a:extLst>
          </p:cNvPr>
          <p:cNvSpPr/>
          <p:nvPr/>
        </p:nvSpPr>
        <p:spPr>
          <a:xfrm>
            <a:off x="9386467" y="1558304"/>
            <a:ext cx="2453106" cy="4918696"/>
          </a:xfrm>
          <a:prstGeom prst="roundRect">
            <a:avLst>
              <a:gd name="adj" fmla="val 4942"/>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053" name="CuadroTexto 1052">
            <a:extLst>
              <a:ext uri="{FF2B5EF4-FFF2-40B4-BE49-F238E27FC236}">
                <a16:creationId xmlns:a16="http://schemas.microsoft.com/office/drawing/2014/main" id="{C0EFE679-C8B8-75E9-70C0-BE9E870DC0E3}"/>
              </a:ext>
            </a:extLst>
          </p:cNvPr>
          <p:cNvSpPr txBox="1"/>
          <p:nvPr/>
        </p:nvSpPr>
        <p:spPr>
          <a:xfrm>
            <a:off x="9455855" y="1804796"/>
            <a:ext cx="2259895" cy="1585049"/>
          </a:xfrm>
          <a:prstGeom prst="rect">
            <a:avLst/>
          </a:prstGeom>
          <a:noFill/>
        </p:spPr>
        <p:txBody>
          <a:bodyPr wrap="square">
            <a:spAutoFit/>
          </a:bodyPr>
          <a:lstStyle/>
          <a:p>
            <a:r>
              <a:rPr lang="es-ES" sz="1000" b="1" noProof="0">
                <a:solidFill>
                  <a:srgbClr val="005782"/>
                </a:solidFill>
              </a:rPr>
              <a:t>PROPUESTA 1: Ecosistema Digital Unificado con IA</a:t>
            </a:r>
          </a:p>
          <a:p>
            <a:endParaRPr lang="es-ES" sz="700" b="1" noProof="0">
              <a:solidFill>
                <a:srgbClr val="005782"/>
              </a:solidFill>
            </a:endParaRPr>
          </a:p>
          <a:p>
            <a:r>
              <a:rPr lang="es-ES" sz="700" b="1" noProof="0">
                <a:solidFill>
                  <a:srgbClr val="005782"/>
                </a:solidFill>
              </a:rPr>
              <a:t>Combina: </a:t>
            </a:r>
            <a:r>
              <a:rPr lang="es-ES" sz="700" noProof="0" err="1">
                <a:solidFill>
                  <a:srgbClr val="005782"/>
                </a:solidFill>
              </a:rPr>
              <a:t>Omnicanal</a:t>
            </a:r>
            <a:r>
              <a:rPr lang="es-ES" sz="700" noProof="0">
                <a:solidFill>
                  <a:srgbClr val="005782"/>
                </a:solidFill>
              </a:rPr>
              <a:t> + IA &amp; Datos + </a:t>
            </a:r>
            <a:r>
              <a:rPr lang="es-ES" sz="700" noProof="0" err="1">
                <a:solidFill>
                  <a:srgbClr val="005782"/>
                </a:solidFill>
              </a:rPr>
              <a:t>WiFi</a:t>
            </a:r>
            <a:r>
              <a:rPr lang="es-ES" sz="700" noProof="0">
                <a:solidFill>
                  <a:srgbClr val="005782"/>
                </a:solidFill>
              </a:rPr>
              <a:t>/CRM + Sostenibilidad    </a:t>
            </a:r>
          </a:p>
          <a:p>
            <a:endParaRPr lang="es-ES" sz="700" noProof="0">
              <a:solidFill>
                <a:srgbClr val="005782"/>
              </a:solidFill>
            </a:endParaRPr>
          </a:p>
          <a:p>
            <a:r>
              <a:rPr lang="es-ES" sz="700" b="1" noProof="0">
                <a:solidFill>
                  <a:srgbClr val="005782"/>
                </a:solidFill>
              </a:rPr>
              <a:t>La idea:</a:t>
            </a:r>
            <a:r>
              <a:rPr lang="es-ES" sz="700" noProof="0">
                <a:solidFill>
                  <a:srgbClr val="005782"/>
                </a:solidFill>
              </a:rPr>
              <a:t> Crear una única plataforma digital que unifique todas tus marcas, donde los clientes puedan hacer pedidos online, acumular puntos, recibir ofertas personalizadas y acceder a descuentos en productos del día que no se vendieron.</a:t>
            </a:r>
          </a:p>
          <a:p>
            <a:pPr>
              <a:spcAft>
                <a:spcPts val="600"/>
              </a:spcAft>
            </a:pPr>
            <a:endParaRPr lang="es-ES" sz="700" noProof="0">
              <a:solidFill>
                <a:srgbClr val="005782"/>
              </a:solidFill>
            </a:endParaRPr>
          </a:p>
        </p:txBody>
      </p:sp>
      <p:sp>
        <p:nvSpPr>
          <p:cNvPr id="1062" name="CuadroTexto 1061">
            <a:extLst>
              <a:ext uri="{FF2B5EF4-FFF2-40B4-BE49-F238E27FC236}">
                <a16:creationId xmlns:a16="http://schemas.microsoft.com/office/drawing/2014/main" id="{25191639-D5B1-77BC-3631-D097180F6B4C}"/>
              </a:ext>
            </a:extLst>
          </p:cNvPr>
          <p:cNvSpPr txBox="1"/>
          <p:nvPr/>
        </p:nvSpPr>
        <p:spPr>
          <a:xfrm>
            <a:off x="9472128" y="3413620"/>
            <a:ext cx="2243622" cy="1369606"/>
          </a:xfrm>
          <a:prstGeom prst="rect">
            <a:avLst/>
          </a:prstGeom>
          <a:noFill/>
        </p:spPr>
        <p:txBody>
          <a:bodyPr wrap="square">
            <a:spAutoFit/>
          </a:bodyPr>
          <a:lstStyle/>
          <a:p>
            <a:r>
              <a:rPr lang="es-ES" sz="1000" b="1" noProof="0">
                <a:solidFill>
                  <a:srgbClr val="005782"/>
                </a:solidFill>
              </a:rPr>
              <a:t>PROPUESTA 2: </a:t>
            </a:r>
            <a:r>
              <a:rPr lang="es-ES" sz="1000" b="1" noProof="0" err="1">
                <a:solidFill>
                  <a:srgbClr val="005782"/>
                </a:solidFill>
              </a:rPr>
              <a:t>Food</a:t>
            </a:r>
            <a:r>
              <a:rPr lang="es-ES" sz="1000" b="1" noProof="0">
                <a:solidFill>
                  <a:srgbClr val="005782"/>
                </a:solidFill>
              </a:rPr>
              <a:t> </a:t>
            </a:r>
            <a:r>
              <a:rPr lang="es-ES" sz="1000" b="1" noProof="0" err="1">
                <a:solidFill>
                  <a:srgbClr val="005782"/>
                </a:solidFill>
              </a:rPr>
              <a:t>Trucks</a:t>
            </a:r>
            <a:r>
              <a:rPr lang="es-ES" sz="1000" b="1" noProof="0">
                <a:solidFill>
                  <a:srgbClr val="005782"/>
                </a:solidFill>
              </a:rPr>
              <a:t> Inteligentes + Alianza </a:t>
            </a:r>
            <a:r>
              <a:rPr lang="es-ES" sz="1000" b="1" noProof="0" err="1">
                <a:solidFill>
                  <a:srgbClr val="005782"/>
                </a:solidFill>
              </a:rPr>
              <a:t>Streaming</a:t>
            </a:r>
            <a:endParaRPr lang="es-ES" sz="1000" b="1" noProof="0">
              <a:solidFill>
                <a:srgbClr val="005782"/>
              </a:solidFill>
            </a:endParaRPr>
          </a:p>
          <a:p>
            <a:pPr>
              <a:buNone/>
            </a:pPr>
            <a:endParaRPr lang="es-ES" sz="700" b="1" noProof="0">
              <a:solidFill>
                <a:srgbClr val="005782"/>
              </a:solidFill>
            </a:endParaRPr>
          </a:p>
          <a:p>
            <a:pPr>
              <a:buNone/>
            </a:pPr>
            <a:r>
              <a:rPr lang="es-ES" sz="700" b="1" noProof="0">
                <a:solidFill>
                  <a:srgbClr val="005782"/>
                </a:solidFill>
              </a:rPr>
              <a:t>Combina: </a:t>
            </a:r>
            <a:r>
              <a:rPr lang="es-ES" sz="700" noProof="0" err="1">
                <a:solidFill>
                  <a:srgbClr val="005782"/>
                </a:solidFill>
              </a:rPr>
              <a:t>Food</a:t>
            </a:r>
            <a:r>
              <a:rPr lang="es-ES" sz="700" noProof="0">
                <a:solidFill>
                  <a:srgbClr val="005782"/>
                </a:solidFill>
              </a:rPr>
              <a:t> </a:t>
            </a:r>
            <a:r>
              <a:rPr lang="es-ES" sz="700" noProof="0" err="1">
                <a:solidFill>
                  <a:srgbClr val="005782"/>
                </a:solidFill>
              </a:rPr>
              <a:t>Trucks</a:t>
            </a:r>
            <a:r>
              <a:rPr lang="es-ES" sz="700" noProof="0">
                <a:solidFill>
                  <a:srgbClr val="005782"/>
                </a:solidFill>
              </a:rPr>
              <a:t> + </a:t>
            </a:r>
            <a:r>
              <a:rPr lang="es-ES" sz="700" noProof="0" err="1">
                <a:solidFill>
                  <a:srgbClr val="005782"/>
                </a:solidFill>
              </a:rPr>
              <a:t>Streaming</a:t>
            </a:r>
            <a:r>
              <a:rPr lang="es-ES" sz="700" noProof="0">
                <a:solidFill>
                  <a:srgbClr val="005782"/>
                </a:solidFill>
              </a:rPr>
              <a:t> </a:t>
            </a:r>
            <a:r>
              <a:rPr lang="es-ES" sz="700" noProof="0" err="1">
                <a:solidFill>
                  <a:srgbClr val="005782"/>
                </a:solidFill>
              </a:rPr>
              <a:t>Partnership</a:t>
            </a:r>
            <a:r>
              <a:rPr lang="es-ES" sz="700" noProof="0">
                <a:solidFill>
                  <a:srgbClr val="005782"/>
                </a:solidFill>
              </a:rPr>
              <a:t> + </a:t>
            </a:r>
            <a:r>
              <a:rPr lang="es-ES" sz="700" noProof="0" err="1">
                <a:solidFill>
                  <a:srgbClr val="005782"/>
                </a:solidFill>
              </a:rPr>
              <a:t>Healthy</a:t>
            </a:r>
            <a:r>
              <a:rPr lang="es-ES" sz="700" noProof="0">
                <a:solidFill>
                  <a:srgbClr val="005782"/>
                </a:solidFill>
              </a:rPr>
              <a:t> + IA &amp; Datos</a:t>
            </a:r>
          </a:p>
          <a:p>
            <a:pPr>
              <a:buNone/>
            </a:pPr>
            <a:endParaRPr lang="es-ES" sz="700" noProof="0">
              <a:solidFill>
                <a:srgbClr val="005782"/>
              </a:solidFill>
            </a:endParaRPr>
          </a:p>
          <a:p>
            <a:pPr>
              <a:buNone/>
            </a:pPr>
            <a:r>
              <a:rPr lang="es-ES" sz="700" b="1" noProof="0">
                <a:solidFill>
                  <a:srgbClr val="005782"/>
                </a:solidFill>
              </a:rPr>
              <a:t>La idea:</a:t>
            </a:r>
            <a:r>
              <a:rPr lang="es-ES" sz="700" noProof="0">
                <a:solidFill>
                  <a:srgbClr val="005782"/>
                </a:solidFill>
              </a:rPr>
              <a:t> Lanzar una flota de </a:t>
            </a:r>
            <a:r>
              <a:rPr lang="es-ES" sz="700" noProof="0" err="1">
                <a:solidFill>
                  <a:srgbClr val="005782"/>
                </a:solidFill>
              </a:rPr>
              <a:t>food</a:t>
            </a:r>
            <a:r>
              <a:rPr lang="es-ES" sz="700" noProof="0">
                <a:solidFill>
                  <a:srgbClr val="005782"/>
                </a:solidFill>
              </a:rPr>
              <a:t> </a:t>
            </a:r>
            <a:r>
              <a:rPr lang="es-ES" sz="700" noProof="0" err="1">
                <a:solidFill>
                  <a:srgbClr val="005782"/>
                </a:solidFill>
              </a:rPr>
              <a:t>trucks</a:t>
            </a:r>
            <a:r>
              <a:rPr lang="es-ES" sz="700" noProof="0">
                <a:solidFill>
                  <a:srgbClr val="005782"/>
                </a:solidFill>
              </a:rPr>
              <a:t> en parques y zonas estratégicas, patrocinados por una plataforma de </a:t>
            </a:r>
            <a:r>
              <a:rPr lang="es-ES" sz="700" noProof="0" err="1">
                <a:solidFill>
                  <a:srgbClr val="005782"/>
                </a:solidFill>
              </a:rPr>
              <a:t>streaming</a:t>
            </a:r>
            <a:r>
              <a:rPr lang="es-ES" sz="700" noProof="0">
                <a:solidFill>
                  <a:srgbClr val="005782"/>
                </a:solidFill>
              </a:rPr>
              <a:t> (</a:t>
            </a:r>
            <a:r>
              <a:rPr lang="es-ES" sz="700" noProof="0" err="1">
                <a:solidFill>
                  <a:srgbClr val="005782"/>
                </a:solidFill>
              </a:rPr>
              <a:t>ej</a:t>
            </a:r>
            <a:r>
              <a:rPr lang="es-ES" sz="700" noProof="0">
                <a:solidFill>
                  <a:srgbClr val="005782"/>
                </a:solidFill>
              </a:rPr>
              <a:t>: Netflix, Disney+, Spotify). Los </a:t>
            </a:r>
            <a:r>
              <a:rPr lang="es-ES" sz="700" noProof="0" err="1">
                <a:solidFill>
                  <a:srgbClr val="005782"/>
                </a:solidFill>
              </a:rPr>
              <a:t>food</a:t>
            </a:r>
            <a:r>
              <a:rPr lang="es-ES" sz="700" noProof="0">
                <a:solidFill>
                  <a:srgbClr val="005782"/>
                </a:solidFill>
              </a:rPr>
              <a:t> </a:t>
            </a:r>
            <a:r>
              <a:rPr lang="es-ES" sz="700" noProof="0" err="1">
                <a:solidFill>
                  <a:srgbClr val="005782"/>
                </a:solidFill>
              </a:rPr>
              <a:t>trucks</a:t>
            </a:r>
            <a:r>
              <a:rPr lang="es-ES" sz="700" noProof="0">
                <a:solidFill>
                  <a:srgbClr val="005782"/>
                </a:solidFill>
              </a:rPr>
              <a:t> ofrecen menús </a:t>
            </a:r>
            <a:r>
              <a:rPr lang="es-ES" sz="700" noProof="0" err="1">
                <a:solidFill>
                  <a:srgbClr val="005782"/>
                </a:solidFill>
              </a:rPr>
              <a:t>healthy</a:t>
            </a:r>
            <a:r>
              <a:rPr lang="es-ES" sz="700" noProof="0">
                <a:solidFill>
                  <a:srgbClr val="005782"/>
                </a:solidFill>
              </a:rPr>
              <a:t> personalizados según el perfil del cliente.</a:t>
            </a:r>
          </a:p>
        </p:txBody>
      </p:sp>
      <p:sp>
        <p:nvSpPr>
          <p:cNvPr id="1064" name="CuadroTexto 1063">
            <a:extLst>
              <a:ext uri="{FF2B5EF4-FFF2-40B4-BE49-F238E27FC236}">
                <a16:creationId xmlns:a16="http://schemas.microsoft.com/office/drawing/2014/main" id="{1B98985F-FE5A-7492-9047-B7BA897B1D83}"/>
              </a:ext>
            </a:extLst>
          </p:cNvPr>
          <p:cNvSpPr txBox="1"/>
          <p:nvPr/>
        </p:nvSpPr>
        <p:spPr>
          <a:xfrm>
            <a:off x="9492051" y="4944107"/>
            <a:ext cx="2241940" cy="1369606"/>
          </a:xfrm>
          <a:prstGeom prst="rect">
            <a:avLst/>
          </a:prstGeom>
          <a:noFill/>
        </p:spPr>
        <p:txBody>
          <a:bodyPr wrap="square">
            <a:spAutoFit/>
          </a:bodyPr>
          <a:lstStyle/>
          <a:p>
            <a:pPr>
              <a:buNone/>
            </a:pPr>
            <a:r>
              <a:rPr lang="es-ES" sz="1000" b="1" noProof="0">
                <a:solidFill>
                  <a:srgbClr val="005782"/>
                </a:solidFill>
              </a:rPr>
              <a:t>PROPUESTA 3: Super App con Retos </a:t>
            </a:r>
            <a:r>
              <a:rPr lang="es-ES" sz="1000" b="1" noProof="0" err="1">
                <a:solidFill>
                  <a:srgbClr val="005782"/>
                </a:solidFill>
              </a:rPr>
              <a:t>Gamificados</a:t>
            </a:r>
            <a:endParaRPr lang="es-ES" sz="1000" b="1" noProof="0">
              <a:solidFill>
                <a:srgbClr val="005782"/>
              </a:solidFill>
            </a:endParaRPr>
          </a:p>
          <a:p>
            <a:pPr>
              <a:buNone/>
            </a:pPr>
            <a:endParaRPr lang="es-ES" sz="700" b="1" noProof="0">
              <a:solidFill>
                <a:srgbClr val="005782"/>
              </a:solidFill>
            </a:endParaRPr>
          </a:p>
          <a:p>
            <a:pPr>
              <a:buNone/>
            </a:pPr>
            <a:r>
              <a:rPr lang="es-ES" sz="700" b="1" noProof="0">
                <a:solidFill>
                  <a:srgbClr val="005782"/>
                </a:solidFill>
              </a:rPr>
              <a:t>Combina: </a:t>
            </a:r>
            <a:r>
              <a:rPr lang="es-ES" sz="700" noProof="0" err="1">
                <a:solidFill>
                  <a:srgbClr val="005782"/>
                </a:solidFill>
              </a:rPr>
              <a:t>Omnicanal</a:t>
            </a:r>
            <a:r>
              <a:rPr lang="es-ES" sz="700" noProof="0">
                <a:solidFill>
                  <a:srgbClr val="005782"/>
                </a:solidFill>
              </a:rPr>
              <a:t> + </a:t>
            </a:r>
            <a:r>
              <a:rPr lang="es-ES" sz="700" noProof="0" err="1">
                <a:solidFill>
                  <a:srgbClr val="005782"/>
                </a:solidFill>
              </a:rPr>
              <a:t>Streaming</a:t>
            </a:r>
            <a:r>
              <a:rPr lang="es-ES" sz="700" noProof="0">
                <a:solidFill>
                  <a:srgbClr val="005782"/>
                </a:solidFill>
              </a:rPr>
              <a:t> </a:t>
            </a:r>
            <a:r>
              <a:rPr lang="es-ES" sz="700" noProof="0" err="1">
                <a:solidFill>
                  <a:srgbClr val="005782"/>
                </a:solidFill>
              </a:rPr>
              <a:t>Partnership</a:t>
            </a:r>
            <a:r>
              <a:rPr lang="es-ES" sz="700" noProof="0">
                <a:solidFill>
                  <a:srgbClr val="005782"/>
                </a:solidFill>
              </a:rPr>
              <a:t> + </a:t>
            </a:r>
            <a:r>
              <a:rPr lang="es-ES" sz="700" noProof="0" err="1">
                <a:solidFill>
                  <a:srgbClr val="005782"/>
                </a:solidFill>
              </a:rPr>
              <a:t>Healthy</a:t>
            </a:r>
            <a:r>
              <a:rPr lang="es-ES" sz="700" noProof="0">
                <a:solidFill>
                  <a:srgbClr val="005782"/>
                </a:solidFill>
              </a:rPr>
              <a:t> + IA &amp; Datos</a:t>
            </a:r>
          </a:p>
          <a:p>
            <a:pPr>
              <a:buNone/>
            </a:pPr>
            <a:endParaRPr lang="es-ES" sz="700" b="1" noProof="0">
              <a:solidFill>
                <a:srgbClr val="005782"/>
              </a:solidFill>
            </a:endParaRPr>
          </a:p>
          <a:p>
            <a:pPr>
              <a:buNone/>
            </a:pPr>
            <a:r>
              <a:rPr lang="es-ES" sz="700" b="1" noProof="0">
                <a:solidFill>
                  <a:srgbClr val="005782"/>
                </a:solidFill>
              </a:rPr>
              <a:t>La idea:</a:t>
            </a:r>
            <a:r>
              <a:rPr lang="es-ES" sz="700" noProof="0">
                <a:solidFill>
                  <a:srgbClr val="005782"/>
                </a:solidFill>
              </a:rPr>
              <a:t> Una app unificada donde los clientes participan en "retos de consumo" </a:t>
            </a:r>
            <a:r>
              <a:rPr lang="es-ES" sz="700" noProof="0" err="1">
                <a:solidFill>
                  <a:srgbClr val="005782"/>
                </a:solidFill>
              </a:rPr>
              <a:t>gamificados</a:t>
            </a:r>
            <a:r>
              <a:rPr lang="es-ES" sz="700" noProof="0">
                <a:solidFill>
                  <a:srgbClr val="005782"/>
                </a:solidFill>
              </a:rPr>
              <a:t> (</a:t>
            </a:r>
            <a:r>
              <a:rPr lang="es-ES" sz="700" noProof="0" err="1">
                <a:solidFill>
                  <a:srgbClr val="005782"/>
                </a:solidFill>
              </a:rPr>
              <a:t>ej</a:t>
            </a:r>
            <a:r>
              <a:rPr lang="es-ES" sz="700" noProof="0">
                <a:solidFill>
                  <a:srgbClr val="005782"/>
                </a:solidFill>
              </a:rPr>
              <a:t>: "consume 3 cafés y 4 ensaladas esta semana") que desbloquean contenido exclusivo de plataformas de </a:t>
            </a:r>
            <a:r>
              <a:rPr lang="es-ES" sz="700" noProof="0" err="1">
                <a:solidFill>
                  <a:srgbClr val="005782"/>
                </a:solidFill>
              </a:rPr>
              <a:t>streaming</a:t>
            </a:r>
            <a:r>
              <a:rPr lang="es-ES" sz="700" noProof="0">
                <a:solidFill>
                  <a:srgbClr val="005782"/>
                </a:solidFill>
              </a:rPr>
              <a:t> o descuentos especiales.</a:t>
            </a:r>
          </a:p>
        </p:txBody>
      </p:sp>
    </p:spTree>
    <p:extLst>
      <p:ext uri="{BB962C8B-B14F-4D97-AF65-F5344CB8AC3E}">
        <p14:creationId xmlns:p14="http://schemas.microsoft.com/office/powerpoint/2010/main" val="97371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42" grpId="0"/>
      <p:bldP spid="43" grpId="0"/>
      <p:bldP spid="61" grpId="0"/>
      <p:bldP spid="1051" grpId="0" animBg="1"/>
      <p:bldP spid="1053" grpId="0"/>
      <p:bldP spid="1062" grpId="0"/>
      <p:bldP spid="10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14778-4E5D-F23B-D4E0-874157FD89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766F57-F0A6-E554-A718-1A33AE2046F7}"/>
              </a:ext>
            </a:extLst>
          </p:cNvPr>
          <p:cNvSpPr>
            <a:spLocks noGrp="1"/>
          </p:cNvSpPr>
          <p:nvPr>
            <p:ph type="title"/>
          </p:nvPr>
        </p:nvSpPr>
        <p:spPr/>
        <p:txBody>
          <a:bodyPr/>
          <a:lstStyle/>
          <a:p>
            <a:r>
              <a:rPr lang="es-ES"/>
              <a:t>TO - BE</a:t>
            </a:r>
          </a:p>
        </p:txBody>
      </p:sp>
      <p:sp>
        <p:nvSpPr>
          <p:cNvPr id="3" name="Marcador de contenido 2">
            <a:extLst>
              <a:ext uri="{FF2B5EF4-FFF2-40B4-BE49-F238E27FC236}">
                <a16:creationId xmlns:a16="http://schemas.microsoft.com/office/drawing/2014/main" id="{98996A04-3DDB-4D03-DF66-DF1096A0ECD8}"/>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571918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6FF695-43B7-A543-E690-8CB3C4486EAA}"/>
            </a:ext>
          </a:extLst>
        </p:cNvPr>
        <p:cNvGrpSpPr/>
        <p:nvPr/>
      </p:nvGrpSpPr>
      <p:grpSpPr>
        <a:xfrm>
          <a:off x="0" y="0"/>
          <a:ext cx="0" cy="0"/>
          <a:chOff x="0" y="0"/>
          <a:chExt cx="0" cy="0"/>
        </a:xfrm>
      </p:grpSpPr>
      <p:grpSp>
        <p:nvGrpSpPr>
          <p:cNvPr id="12" name="Grupo 11">
            <a:extLst>
              <a:ext uri="{FF2B5EF4-FFF2-40B4-BE49-F238E27FC236}">
                <a16:creationId xmlns:a16="http://schemas.microsoft.com/office/drawing/2014/main" id="{CFE81DDC-34B2-562B-FC72-224CFF671AAE}"/>
              </a:ext>
            </a:extLst>
          </p:cNvPr>
          <p:cNvGrpSpPr/>
          <p:nvPr/>
        </p:nvGrpSpPr>
        <p:grpSpPr>
          <a:xfrm>
            <a:off x="4986274" y="1330204"/>
            <a:ext cx="5812862" cy="7131201"/>
            <a:chOff x="2094922" y="1790323"/>
            <a:chExt cx="5812862" cy="7131201"/>
          </a:xfrm>
        </p:grpSpPr>
        <p:sp>
          <p:nvSpPr>
            <p:cNvPr id="13" name="Rectángulo: esquinas redondeadas 12">
              <a:extLst>
                <a:ext uri="{FF2B5EF4-FFF2-40B4-BE49-F238E27FC236}">
                  <a16:creationId xmlns:a16="http://schemas.microsoft.com/office/drawing/2014/main" id="{E5E5DB6B-2E24-89A3-B8D7-0CD891E12C0C}"/>
                </a:ext>
              </a:extLst>
            </p:cNvPr>
            <p:cNvSpPr/>
            <p:nvPr/>
          </p:nvSpPr>
          <p:spPr>
            <a:xfrm>
              <a:off x="4192243" y="1790323"/>
              <a:ext cx="3715541" cy="5066374"/>
            </a:xfrm>
            <a:prstGeom prst="roundRect">
              <a:avLst>
                <a:gd name="adj" fmla="val 3509"/>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4" name="Círculo parcial 13">
              <a:extLst>
                <a:ext uri="{FF2B5EF4-FFF2-40B4-BE49-F238E27FC236}">
                  <a16:creationId xmlns:a16="http://schemas.microsoft.com/office/drawing/2014/main" id="{C5292C63-F186-E461-1FA1-B5866250FF6C}"/>
                </a:ext>
              </a:extLst>
            </p:cNvPr>
            <p:cNvSpPr>
              <a:spLocks noChangeAspect="1"/>
            </p:cNvSpPr>
            <p:nvPr/>
          </p:nvSpPr>
          <p:spPr>
            <a:xfrm rot="5400000">
              <a:off x="2094922" y="4955482"/>
              <a:ext cx="3966042" cy="3966042"/>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pic>
        <p:nvPicPr>
          <p:cNvPr id="7" name="Imagen 6" descr="Texto&#10;&#10;El contenido generado por IA puede ser incorrecto.">
            <a:extLst>
              <a:ext uri="{FF2B5EF4-FFF2-40B4-BE49-F238E27FC236}">
                <a16:creationId xmlns:a16="http://schemas.microsoft.com/office/drawing/2014/main" id="{FF37569C-6961-7DD2-F8EF-2181DB744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18990">
            <a:off x="7419672" y="4300005"/>
            <a:ext cx="3563670" cy="3563670"/>
          </a:xfrm>
          <a:prstGeom prst="rect">
            <a:avLst/>
          </a:prstGeom>
        </p:spPr>
      </p:pic>
      <p:sp>
        <p:nvSpPr>
          <p:cNvPr id="2" name="Title 1">
            <a:extLst>
              <a:ext uri="{FF2B5EF4-FFF2-40B4-BE49-F238E27FC236}">
                <a16:creationId xmlns:a16="http://schemas.microsoft.com/office/drawing/2014/main" id="{8860DB37-9289-B54A-38C9-F1E187327B8D}"/>
              </a:ext>
            </a:extLst>
          </p:cNvPr>
          <p:cNvSpPr>
            <a:spLocks noGrp="1"/>
          </p:cNvSpPr>
          <p:nvPr>
            <p:ph type="title"/>
          </p:nvPr>
        </p:nvSpPr>
        <p:spPr/>
        <p:txBody>
          <a:bodyPr>
            <a:normAutofit fontScale="90000"/>
          </a:bodyPr>
          <a:lstStyle/>
          <a:p>
            <a:r>
              <a:rPr lang="es-ES" noProof="0">
                <a:latin typeface="Bitter Black"/>
              </a:rPr>
              <a:t>Golden </a:t>
            </a:r>
            <a:r>
              <a:rPr lang="es-ES" noProof="0" err="1">
                <a:latin typeface="Bitter Black"/>
              </a:rPr>
              <a:t>circle</a:t>
            </a:r>
            <a:r>
              <a:rPr lang="es-ES" noProof="0">
                <a:latin typeface="Bitter Black"/>
              </a:rPr>
              <a:t> </a:t>
            </a:r>
            <a:r>
              <a:rPr lang="es-ES" noProof="0" err="1">
                <a:latin typeface="Bitter Black"/>
              </a:rPr>
              <a:t>analysis</a:t>
            </a:r>
            <a:endParaRPr lang="es-ES" noProof="0"/>
          </a:p>
        </p:txBody>
      </p:sp>
      <p:grpSp>
        <p:nvGrpSpPr>
          <p:cNvPr id="4" name="Grupo 3">
            <a:extLst>
              <a:ext uri="{FF2B5EF4-FFF2-40B4-BE49-F238E27FC236}">
                <a16:creationId xmlns:a16="http://schemas.microsoft.com/office/drawing/2014/main" id="{131BC82F-C629-B962-C98A-E0E41C52F441}"/>
              </a:ext>
            </a:extLst>
          </p:cNvPr>
          <p:cNvGrpSpPr/>
          <p:nvPr/>
        </p:nvGrpSpPr>
        <p:grpSpPr>
          <a:xfrm>
            <a:off x="-333376" y="1330204"/>
            <a:ext cx="5812862" cy="7131201"/>
            <a:chOff x="-1097197" y="1635004"/>
            <a:chExt cx="5812862" cy="7131201"/>
          </a:xfrm>
        </p:grpSpPr>
        <p:sp>
          <p:nvSpPr>
            <p:cNvPr id="5" name="Rectángulo: esquinas redondeadas 4">
              <a:extLst>
                <a:ext uri="{FF2B5EF4-FFF2-40B4-BE49-F238E27FC236}">
                  <a16:creationId xmlns:a16="http://schemas.microsoft.com/office/drawing/2014/main" id="{5ADBA3C6-B294-1B60-6F7B-55E7C573D694}"/>
                </a:ext>
              </a:extLst>
            </p:cNvPr>
            <p:cNvSpPr/>
            <p:nvPr/>
          </p:nvSpPr>
          <p:spPr>
            <a:xfrm>
              <a:off x="1000124" y="1635004"/>
              <a:ext cx="3715541" cy="5066374"/>
            </a:xfrm>
            <a:prstGeom prst="roundRect">
              <a:avLst>
                <a:gd name="adj" fmla="val 3509"/>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Círculo parcial 5">
              <a:extLst>
                <a:ext uri="{FF2B5EF4-FFF2-40B4-BE49-F238E27FC236}">
                  <a16:creationId xmlns:a16="http://schemas.microsoft.com/office/drawing/2014/main" id="{5D06FC02-7D84-992E-19E4-2204E202B692}"/>
                </a:ext>
              </a:extLst>
            </p:cNvPr>
            <p:cNvSpPr>
              <a:spLocks noChangeAspect="1"/>
            </p:cNvSpPr>
            <p:nvPr/>
          </p:nvSpPr>
          <p:spPr>
            <a:xfrm rot="5400000">
              <a:off x="-1097197" y="4800163"/>
              <a:ext cx="3966042" cy="3966042"/>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8" name="CuadroTexto 7">
            <a:extLst>
              <a:ext uri="{FF2B5EF4-FFF2-40B4-BE49-F238E27FC236}">
                <a16:creationId xmlns:a16="http://schemas.microsoft.com/office/drawing/2014/main" id="{13B27628-982F-D14A-3ACD-56E832FDEA5A}"/>
              </a:ext>
            </a:extLst>
          </p:cNvPr>
          <p:cNvSpPr txBox="1"/>
          <p:nvPr/>
        </p:nvSpPr>
        <p:spPr>
          <a:xfrm>
            <a:off x="1762178" y="4896901"/>
            <a:ext cx="1101041" cy="1184940"/>
          </a:xfrm>
          <a:prstGeom prst="rect">
            <a:avLst/>
          </a:prstGeom>
          <a:noFill/>
        </p:spPr>
        <p:txBody>
          <a:bodyPr wrap="square" lIns="91440" tIns="45720" rIns="91440" bIns="45720" rtlCol="0" anchor="t">
            <a:spAutoFit/>
          </a:bodyPr>
          <a:lstStyle/>
          <a:p>
            <a:pPr>
              <a:spcAft>
                <a:spcPts val="600"/>
              </a:spcAft>
            </a:pPr>
            <a:r>
              <a:rPr lang="es-ES" b="1" noProof="0">
                <a:solidFill>
                  <a:srgbClr val="005782"/>
                </a:solidFill>
              </a:rPr>
              <a:t>IDEA 1</a:t>
            </a:r>
          </a:p>
          <a:p>
            <a:pPr>
              <a:spcAft>
                <a:spcPts val="600"/>
              </a:spcAft>
            </a:pPr>
            <a:r>
              <a:rPr lang="es-ES" sz="1200" b="1" noProof="0" err="1">
                <a:solidFill>
                  <a:srgbClr val="005782"/>
                </a:solidFill>
              </a:rPr>
              <a:t>Food</a:t>
            </a:r>
            <a:r>
              <a:rPr lang="es-ES" sz="1200" b="1" noProof="0">
                <a:solidFill>
                  <a:srgbClr val="005782"/>
                </a:solidFill>
              </a:rPr>
              <a:t> </a:t>
            </a:r>
            <a:r>
              <a:rPr lang="es-ES" sz="1200" b="1" noProof="0" err="1">
                <a:solidFill>
                  <a:srgbClr val="005782"/>
                </a:solidFill>
              </a:rPr>
              <a:t>trucks</a:t>
            </a:r>
            <a:r>
              <a:rPr lang="es-ES" sz="1200" b="1" noProof="0">
                <a:solidFill>
                  <a:srgbClr val="005782"/>
                </a:solidFill>
              </a:rPr>
              <a:t> Inteligentes + Alianza </a:t>
            </a:r>
            <a:r>
              <a:rPr lang="es-ES" sz="1200" b="1" noProof="0" err="1">
                <a:solidFill>
                  <a:srgbClr val="005782"/>
                </a:solidFill>
              </a:rPr>
              <a:t>Streaming</a:t>
            </a:r>
            <a:endParaRPr lang="es-ES" sz="1200" noProof="0">
              <a:solidFill>
                <a:srgbClr val="005782"/>
              </a:solidFill>
            </a:endParaRPr>
          </a:p>
        </p:txBody>
      </p:sp>
      <p:pic>
        <p:nvPicPr>
          <p:cNvPr id="10" name="Imagen 9">
            <a:extLst>
              <a:ext uri="{FF2B5EF4-FFF2-40B4-BE49-F238E27FC236}">
                <a16:creationId xmlns:a16="http://schemas.microsoft.com/office/drawing/2014/main" id="{16EC0CFF-D34C-5E76-29BC-0261C1D6B98A}"/>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3215177" y="5032496"/>
            <a:ext cx="1324346" cy="1324346"/>
          </a:xfrm>
          <a:prstGeom prst="ellipse">
            <a:avLst/>
          </a:prstGeom>
        </p:spPr>
      </p:pic>
      <p:sp>
        <p:nvSpPr>
          <p:cNvPr id="17" name="CuadroTexto 16">
            <a:extLst>
              <a:ext uri="{FF2B5EF4-FFF2-40B4-BE49-F238E27FC236}">
                <a16:creationId xmlns:a16="http://schemas.microsoft.com/office/drawing/2014/main" id="{1FFA2E91-5DFA-8B53-9870-89FD3FCD968C}"/>
              </a:ext>
            </a:extLst>
          </p:cNvPr>
          <p:cNvSpPr txBox="1"/>
          <p:nvPr/>
        </p:nvSpPr>
        <p:spPr>
          <a:xfrm>
            <a:off x="7134257" y="4896901"/>
            <a:ext cx="1399215" cy="1184940"/>
          </a:xfrm>
          <a:prstGeom prst="rect">
            <a:avLst/>
          </a:prstGeom>
          <a:noFill/>
        </p:spPr>
        <p:txBody>
          <a:bodyPr wrap="square" lIns="91440" tIns="45720" rIns="91440" bIns="45720" rtlCol="0" anchor="t">
            <a:spAutoFit/>
          </a:bodyPr>
          <a:lstStyle/>
          <a:p>
            <a:pPr>
              <a:spcAft>
                <a:spcPts val="600"/>
              </a:spcAft>
            </a:pPr>
            <a:r>
              <a:rPr lang="es-ES" b="1" noProof="0">
                <a:solidFill>
                  <a:srgbClr val="005782"/>
                </a:solidFill>
              </a:rPr>
              <a:t>IDEA 2</a:t>
            </a:r>
          </a:p>
          <a:p>
            <a:pPr>
              <a:spcAft>
                <a:spcPts val="600"/>
              </a:spcAft>
            </a:pPr>
            <a:r>
              <a:rPr lang="es-ES" sz="1200" b="1" noProof="0">
                <a:solidFill>
                  <a:srgbClr val="005782"/>
                </a:solidFill>
              </a:rPr>
              <a:t>Ecosistema Digital </a:t>
            </a:r>
            <a:r>
              <a:rPr lang="es-ES" sz="1200" b="1" noProof="0" err="1">
                <a:solidFill>
                  <a:srgbClr val="005782"/>
                </a:solidFill>
              </a:rPr>
              <a:t>Gamificado</a:t>
            </a:r>
            <a:r>
              <a:rPr lang="es-ES" sz="1200" b="1" noProof="0">
                <a:solidFill>
                  <a:srgbClr val="005782"/>
                </a:solidFill>
              </a:rPr>
              <a:t> con IA</a:t>
            </a:r>
            <a:endParaRPr lang="es-ES" sz="1200" noProof="0">
              <a:solidFill>
                <a:srgbClr val="005782"/>
              </a:solidFill>
            </a:endParaRPr>
          </a:p>
        </p:txBody>
      </p:sp>
      <p:sp>
        <p:nvSpPr>
          <p:cNvPr id="18" name="AutoShape 5" descr="Imagen generada">
            <a:extLst>
              <a:ext uri="{FF2B5EF4-FFF2-40B4-BE49-F238E27FC236}">
                <a16:creationId xmlns:a16="http://schemas.microsoft.com/office/drawing/2014/main" id="{B5E4897B-88FB-8C02-CF2B-0241B5DD0F8C}"/>
              </a:ext>
            </a:extLst>
          </p:cNvPr>
          <p:cNvSpPr>
            <a:spLocks noChangeAspect="1" noChangeArrowheads="1"/>
          </p:cNvSpPr>
          <p:nvPr/>
        </p:nvSpPr>
        <p:spPr bwMode="auto">
          <a:xfrm>
            <a:off x="8471901" y="3028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noProof="0"/>
          </a:p>
        </p:txBody>
      </p:sp>
      <p:sp>
        <p:nvSpPr>
          <p:cNvPr id="21" name="CuadroTexto 20">
            <a:extLst>
              <a:ext uri="{FF2B5EF4-FFF2-40B4-BE49-F238E27FC236}">
                <a16:creationId xmlns:a16="http://schemas.microsoft.com/office/drawing/2014/main" id="{DAC99E98-AD32-33DA-4DA3-D5DB9FC5F7A1}"/>
              </a:ext>
            </a:extLst>
          </p:cNvPr>
          <p:cNvSpPr txBox="1"/>
          <p:nvPr/>
        </p:nvSpPr>
        <p:spPr>
          <a:xfrm>
            <a:off x="2085229" y="1590542"/>
            <a:ext cx="3180645" cy="954107"/>
          </a:xfrm>
          <a:prstGeom prst="rect">
            <a:avLst/>
          </a:prstGeom>
          <a:noFill/>
        </p:spPr>
        <p:txBody>
          <a:bodyPr wrap="square" lIns="91440" tIns="45720" rIns="91440" bIns="45720" anchor="t">
            <a:spAutoFit/>
          </a:bodyPr>
          <a:lstStyle/>
          <a:p>
            <a:r>
              <a:rPr lang="es-ES" sz="1400" b="1" noProof="0">
                <a:solidFill>
                  <a:srgbClr val="005782"/>
                </a:solidFill>
              </a:rPr>
              <a:t>POR QUÉ</a:t>
            </a:r>
          </a:p>
          <a:p>
            <a:endParaRPr lang="es-ES" sz="700" b="1" noProof="0">
              <a:solidFill>
                <a:srgbClr val="005782"/>
              </a:solidFill>
            </a:endParaRPr>
          </a:p>
          <a:p>
            <a:r>
              <a:rPr lang="es-ES" sz="700" noProof="0">
                <a:solidFill>
                  <a:srgbClr val="005782"/>
                </a:solidFill>
                <a:ea typeface="+mn-lt"/>
                <a:cs typeface="+mn-lt"/>
              </a:rPr>
              <a:t>ALSEA puede expandirse con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que reduzcan costos y aumenten presencia, combinados con alianzas de </a:t>
            </a:r>
            <a:r>
              <a:rPr lang="es-ES" sz="700" noProof="0" err="1">
                <a:solidFill>
                  <a:srgbClr val="005782"/>
                </a:solidFill>
                <a:ea typeface="+mn-lt"/>
                <a:cs typeface="+mn-lt"/>
              </a:rPr>
              <a:t>streaming</a:t>
            </a:r>
            <a:r>
              <a:rPr lang="es-ES" sz="700" noProof="0">
                <a:solidFill>
                  <a:srgbClr val="005782"/>
                </a:solidFill>
                <a:ea typeface="+mn-lt"/>
                <a:cs typeface="+mn-lt"/>
              </a:rPr>
              <a:t> que fortalezcan la marca y atraigan públicos jóvenes y urbanos.</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2" name="CuadroTexto 21">
            <a:extLst>
              <a:ext uri="{FF2B5EF4-FFF2-40B4-BE49-F238E27FC236}">
                <a16:creationId xmlns:a16="http://schemas.microsoft.com/office/drawing/2014/main" id="{671CF478-F391-2564-B573-77FE5F3C48CD}"/>
              </a:ext>
            </a:extLst>
          </p:cNvPr>
          <p:cNvSpPr txBox="1"/>
          <p:nvPr/>
        </p:nvSpPr>
        <p:spPr>
          <a:xfrm>
            <a:off x="2085229" y="2358941"/>
            <a:ext cx="3180645" cy="954107"/>
          </a:xfrm>
          <a:prstGeom prst="rect">
            <a:avLst/>
          </a:prstGeom>
          <a:noFill/>
        </p:spPr>
        <p:txBody>
          <a:bodyPr wrap="square" lIns="91440" tIns="45720" rIns="91440" bIns="45720" anchor="t">
            <a:spAutoFit/>
          </a:bodyPr>
          <a:lstStyle/>
          <a:p>
            <a:r>
              <a:rPr lang="es-ES" sz="1400" b="1" noProof="0">
                <a:solidFill>
                  <a:srgbClr val="005782"/>
                </a:solidFill>
              </a:rPr>
              <a:t>QUÉ</a:t>
            </a:r>
          </a:p>
          <a:p>
            <a:endParaRPr lang="es-ES" sz="700" b="1" noProof="0">
              <a:solidFill>
                <a:srgbClr val="005782"/>
              </a:solidFill>
            </a:endParaRPr>
          </a:p>
          <a:p>
            <a:r>
              <a:rPr lang="es-ES" sz="700" noProof="0">
                <a:solidFill>
                  <a:srgbClr val="005782"/>
                </a:solidFill>
                <a:ea typeface="+mn-lt"/>
                <a:cs typeface="+mn-lt"/>
              </a:rPr>
              <a:t>Lanzar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en zonas clave, en alianza con plataformas de </a:t>
            </a:r>
            <a:r>
              <a:rPr lang="es-ES" sz="700" noProof="0" err="1">
                <a:solidFill>
                  <a:srgbClr val="005782"/>
                </a:solidFill>
                <a:ea typeface="+mn-lt"/>
                <a:cs typeface="+mn-lt"/>
              </a:rPr>
              <a:t>streaming</a:t>
            </a:r>
            <a:r>
              <a:rPr lang="es-ES" sz="700" noProof="0">
                <a:solidFill>
                  <a:srgbClr val="005782"/>
                </a:solidFill>
                <a:ea typeface="+mn-lt"/>
                <a:cs typeface="+mn-lt"/>
              </a:rPr>
              <a:t>, para ofrecer menús saludables personalizados y reforzar la conexión con públicos jóvenes y urbanos.</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3" name="CuadroTexto 22">
            <a:extLst>
              <a:ext uri="{FF2B5EF4-FFF2-40B4-BE49-F238E27FC236}">
                <a16:creationId xmlns:a16="http://schemas.microsoft.com/office/drawing/2014/main" id="{83544FC2-5D6C-0EBF-3755-7FF5393EF8A5}"/>
              </a:ext>
            </a:extLst>
          </p:cNvPr>
          <p:cNvSpPr txBox="1"/>
          <p:nvPr/>
        </p:nvSpPr>
        <p:spPr>
          <a:xfrm>
            <a:off x="2085229" y="3193105"/>
            <a:ext cx="3180645" cy="1492716"/>
          </a:xfrm>
          <a:prstGeom prst="rect">
            <a:avLst/>
          </a:prstGeom>
          <a:noFill/>
        </p:spPr>
        <p:txBody>
          <a:bodyPr wrap="square" lIns="91440" tIns="45720" rIns="91440" bIns="45720" anchor="t">
            <a:spAutoFit/>
          </a:bodyPr>
          <a:lstStyle/>
          <a:p>
            <a:r>
              <a:rPr lang="es-ES" sz="1400" b="1" noProof="0">
                <a:solidFill>
                  <a:srgbClr val="005782"/>
                </a:solidFill>
              </a:rPr>
              <a:t>CÓMO</a:t>
            </a:r>
          </a:p>
          <a:p>
            <a:endParaRPr lang="es-ES" sz="700" b="1" noProof="0">
              <a:solidFill>
                <a:srgbClr val="005782"/>
              </a:solidFill>
            </a:endParaRPr>
          </a:p>
          <a:p>
            <a:pPr marL="285750" indent="-285750">
              <a:buFont typeface="Arial"/>
              <a:buChar char="•"/>
            </a:pPr>
            <a:r>
              <a:rPr lang="es-ES" sz="700" noProof="0">
                <a:solidFill>
                  <a:srgbClr val="005782"/>
                </a:solidFill>
                <a:ea typeface="+mn-lt"/>
                <a:cs typeface="+mn-lt"/>
              </a:rPr>
              <a:t>Diseñar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con </a:t>
            </a:r>
            <a:r>
              <a:rPr lang="es-ES" sz="700" noProof="0" err="1">
                <a:solidFill>
                  <a:srgbClr val="005782"/>
                </a:solidFill>
                <a:ea typeface="+mn-lt"/>
                <a:cs typeface="+mn-lt"/>
              </a:rPr>
              <a:t>co-branding</a:t>
            </a:r>
            <a:r>
              <a:rPr lang="es-ES" sz="700" noProof="0">
                <a:solidFill>
                  <a:srgbClr val="005782"/>
                </a:solidFill>
                <a:ea typeface="+mn-lt"/>
                <a:cs typeface="+mn-lt"/>
              </a:rPr>
              <a:t> junto a plataformas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pPr marL="285750" indent="-285750">
              <a:buFont typeface="Arial"/>
              <a:buChar char="•"/>
            </a:pPr>
            <a:r>
              <a:rPr lang="es-ES" sz="700" noProof="0">
                <a:solidFill>
                  <a:srgbClr val="005782"/>
                </a:solidFill>
                <a:ea typeface="+mn-lt"/>
                <a:cs typeface="+mn-lt"/>
              </a:rPr>
              <a:t>Usar IA para optimizar rutas y horarios según datos de ubicación.</a:t>
            </a:r>
            <a:endParaRPr lang="es-ES" noProof="0"/>
          </a:p>
          <a:p>
            <a:pPr marL="285750" indent="-285750">
              <a:buFont typeface="Arial"/>
              <a:buChar char="•"/>
            </a:pPr>
            <a:r>
              <a:rPr lang="es-ES" sz="700" noProof="0">
                <a:solidFill>
                  <a:srgbClr val="005782"/>
                </a:solidFill>
                <a:ea typeface="+mn-lt"/>
                <a:cs typeface="+mn-lt"/>
              </a:rPr>
              <a:t>Integrar los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al ecosistema digital y sistema de puntos.</a:t>
            </a:r>
            <a:endParaRPr lang="es-ES" noProof="0"/>
          </a:p>
          <a:p>
            <a:pPr marL="285750" indent="-285750">
              <a:buFont typeface="Arial"/>
              <a:buChar char="•"/>
            </a:pPr>
            <a:r>
              <a:rPr lang="es-ES" sz="700" noProof="0">
                <a:solidFill>
                  <a:srgbClr val="005782"/>
                </a:solidFill>
                <a:ea typeface="+mn-lt"/>
                <a:cs typeface="+mn-lt"/>
              </a:rPr>
              <a:t>Crear promociones cruzadas entre menús y suscripciones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pPr marL="285750" indent="-285750">
              <a:buFont typeface="Arial"/>
              <a:buChar char="•"/>
            </a:pPr>
            <a:r>
              <a:rPr lang="es-ES" sz="700" noProof="0">
                <a:solidFill>
                  <a:srgbClr val="005782"/>
                </a:solidFill>
                <a:ea typeface="+mn-lt"/>
                <a:cs typeface="+mn-lt"/>
              </a:rPr>
              <a:t>Promocionar ubicaciones y eventos a través de las apps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4" name="CuadroTexto 23">
            <a:extLst>
              <a:ext uri="{FF2B5EF4-FFF2-40B4-BE49-F238E27FC236}">
                <a16:creationId xmlns:a16="http://schemas.microsoft.com/office/drawing/2014/main" id="{D3FEB339-26DE-C028-5AC9-6F256F61ECF3}"/>
              </a:ext>
            </a:extLst>
          </p:cNvPr>
          <p:cNvSpPr txBox="1"/>
          <p:nvPr/>
        </p:nvSpPr>
        <p:spPr>
          <a:xfrm>
            <a:off x="7341953" y="1595901"/>
            <a:ext cx="3339395" cy="954107"/>
          </a:xfrm>
          <a:prstGeom prst="rect">
            <a:avLst/>
          </a:prstGeom>
          <a:noFill/>
        </p:spPr>
        <p:txBody>
          <a:bodyPr wrap="square" lIns="91440" tIns="45720" rIns="91440" bIns="45720" anchor="t">
            <a:spAutoFit/>
          </a:bodyPr>
          <a:lstStyle/>
          <a:p>
            <a:r>
              <a:rPr lang="es-ES" sz="1400" b="1" noProof="0">
                <a:solidFill>
                  <a:srgbClr val="005782"/>
                </a:solidFill>
              </a:rPr>
              <a:t>POR QUÉ</a:t>
            </a:r>
          </a:p>
          <a:p>
            <a:endParaRPr lang="es-ES" sz="700" b="1" noProof="0">
              <a:solidFill>
                <a:srgbClr val="005782"/>
              </a:solidFill>
            </a:endParaRPr>
          </a:p>
          <a:p>
            <a:r>
              <a:rPr lang="es-ES" sz="700" noProof="0">
                <a:solidFill>
                  <a:srgbClr val="005782"/>
                </a:solidFill>
                <a:ea typeface="+mn-lt"/>
                <a:cs typeface="+mn-lt"/>
              </a:rPr>
              <a:t>ALSEA necesita un ecosistema digital unificado y </a:t>
            </a:r>
            <a:r>
              <a:rPr lang="es-ES" sz="700" noProof="0" err="1">
                <a:solidFill>
                  <a:srgbClr val="005782"/>
                </a:solidFill>
                <a:ea typeface="+mn-lt"/>
                <a:cs typeface="+mn-lt"/>
              </a:rPr>
              <a:t>gamificado</a:t>
            </a:r>
            <a:r>
              <a:rPr lang="es-ES" sz="700" noProof="0">
                <a:solidFill>
                  <a:srgbClr val="005782"/>
                </a:solidFill>
                <a:ea typeface="+mn-lt"/>
                <a:cs typeface="+mn-lt"/>
              </a:rPr>
              <a:t> que integre marcas, capte datos en tiempo real y mejore la fidelización con experiencias y recompensas personalizadas.</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5" name="CuadroTexto 24">
            <a:extLst>
              <a:ext uri="{FF2B5EF4-FFF2-40B4-BE49-F238E27FC236}">
                <a16:creationId xmlns:a16="http://schemas.microsoft.com/office/drawing/2014/main" id="{7E779DEA-0D41-605E-0ABB-0A4839E0A4BF}"/>
              </a:ext>
            </a:extLst>
          </p:cNvPr>
          <p:cNvSpPr txBox="1"/>
          <p:nvPr/>
        </p:nvSpPr>
        <p:spPr>
          <a:xfrm>
            <a:off x="7341953" y="2343133"/>
            <a:ext cx="3339395" cy="1061829"/>
          </a:xfrm>
          <a:prstGeom prst="rect">
            <a:avLst/>
          </a:prstGeom>
          <a:noFill/>
        </p:spPr>
        <p:txBody>
          <a:bodyPr wrap="square" lIns="91440" tIns="45720" rIns="91440" bIns="45720" anchor="t">
            <a:spAutoFit/>
          </a:bodyPr>
          <a:lstStyle/>
          <a:p>
            <a:r>
              <a:rPr lang="es-ES" sz="1400" b="1" noProof="0">
                <a:solidFill>
                  <a:srgbClr val="005782"/>
                </a:solidFill>
              </a:rPr>
              <a:t>QUÉ</a:t>
            </a:r>
          </a:p>
          <a:p>
            <a:endParaRPr lang="es-ES" sz="700" b="1" noProof="0">
              <a:solidFill>
                <a:srgbClr val="005782"/>
              </a:solidFill>
            </a:endParaRPr>
          </a:p>
          <a:p>
            <a:r>
              <a:rPr lang="es-ES" sz="700" noProof="0">
                <a:solidFill>
                  <a:srgbClr val="005782"/>
                </a:solidFill>
                <a:ea typeface="+mn-lt"/>
                <a:cs typeface="+mn-lt"/>
              </a:rPr>
              <a:t>Crear una Super App que unifique todas las marcas de ALSEA, permita pedidos online y ofrezca un ecosistema </a:t>
            </a:r>
            <a:r>
              <a:rPr lang="es-ES" sz="700" noProof="0" err="1">
                <a:solidFill>
                  <a:srgbClr val="005782"/>
                </a:solidFill>
                <a:ea typeface="+mn-lt"/>
                <a:cs typeface="+mn-lt"/>
              </a:rPr>
              <a:t>gamificado</a:t>
            </a:r>
            <a:r>
              <a:rPr lang="es-ES" sz="700" noProof="0">
                <a:solidFill>
                  <a:srgbClr val="005782"/>
                </a:solidFill>
                <a:ea typeface="+mn-lt"/>
                <a:cs typeface="+mn-lt"/>
              </a:rPr>
              <a:t> con puntos, retos, recompensas, descuentos y acceso a contenido exclusivo de </a:t>
            </a:r>
            <a:r>
              <a:rPr lang="es-ES" sz="700" noProof="0" err="1">
                <a:solidFill>
                  <a:srgbClr val="005782"/>
                </a:solidFill>
                <a:ea typeface="+mn-lt"/>
                <a:cs typeface="+mn-lt"/>
              </a:rPr>
              <a:t>partners</a:t>
            </a:r>
            <a:r>
              <a:rPr lang="es-ES" sz="700" noProof="0">
                <a:solidFill>
                  <a:srgbClr val="005782"/>
                </a:solidFill>
                <a:ea typeface="+mn-lt"/>
                <a:cs typeface="+mn-lt"/>
              </a:rPr>
              <a:t>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6" name="CuadroTexto 25">
            <a:extLst>
              <a:ext uri="{FF2B5EF4-FFF2-40B4-BE49-F238E27FC236}">
                <a16:creationId xmlns:a16="http://schemas.microsoft.com/office/drawing/2014/main" id="{F113473E-C906-9B8C-5793-43CF3A42AA95}"/>
              </a:ext>
            </a:extLst>
          </p:cNvPr>
          <p:cNvSpPr txBox="1"/>
          <p:nvPr/>
        </p:nvSpPr>
        <p:spPr>
          <a:xfrm>
            <a:off x="7341953" y="3240797"/>
            <a:ext cx="3337554" cy="1492716"/>
          </a:xfrm>
          <a:prstGeom prst="rect">
            <a:avLst/>
          </a:prstGeom>
          <a:noFill/>
        </p:spPr>
        <p:txBody>
          <a:bodyPr wrap="square" lIns="91440" tIns="45720" rIns="91440" bIns="45720" anchor="t">
            <a:spAutoFit/>
          </a:bodyPr>
          <a:lstStyle/>
          <a:p>
            <a:r>
              <a:rPr lang="es-ES" sz="1400" b="1" noProof="0">
                <a:solidFill>
                  <a:srgbClr val="005782"/>
                </a:solidFill>
              </a:rPr>
              <a:t>CÓMO</a:t>
            </a:r>
          </a:p>
          <a:p>
            <a:endParaRPr lang="es-ES" sz="700" b="1" noProof="0">
              <a:solidFill>
                <a:srgbClr val="005782"/>
              </a:solidFill>
            </a:endParaRPr>
          </a:p>
          <a:p>
            <a:pPr marL="285750" indent="-285750">
              <a:buFont typeface="Arial"/>
              <a:buChar char="•"/>
            </a:pPr>
            <a:r>
              <a:rPr lang="es-ES" sz="700" noProof="0">
                <a:solidFill>
                  <a:srgbClr val="005782"/>
                </a:solidFill>
                <a:ea typeface="+mn-lt"/>
                <a:cs typeface="+mn-lt"/>
              </a:rPr>
              <a:t>Crear una Super App con perfil único por cliente.</a:t>
            </a:r>
            <a:endParaRPr lang="es-ES" noProof="0"/>
          </a:p>
          <a:p>
            <a:pPr marL="285750" indent="-285750">
              <a:buFont typeface="Arial"/>
              <a:buChar char="•"/>
            </a:pPr>
            <a:r>
              <a:rPr lang="es-ES" sz="700" noProof="0">
                <a:solidFill>
                  <a:srgbClr val="005782"/>
                </a:solidFill>
                <a:ea typeface="+mn-lt"/>
                <a:cs typeface="+mn-lt"/>
              </a:rPr>
              <a:t>Integrar IA para personalizar experiencias y anticipar demanda.</a:t>
            </a:r>
            <a:endParaRPr lang="es-ES" noProof="0"/>
          </a:p>
          <a:p>
            <a:pPr marL="285750" indent="-285750">
              <a:buFont typeface="Arial"/>
              <a:buChar char="•"/>
            </a:pPr>
            <a:r>
              <a:rPr lang="es-ES" sz="700" noProof="0">
                <a:solidFill>
                  <a:srgbClr val="005782"/>
                </a:solidFill>
                <a:ea typeface="+mn-lt"/>
                <a:cs typeface="+mn-lt"/>
              </a:rPr>
              <a:t>Usar </a:t>
            </a:r>
            <a:r>
              <a:rPr lang="es-ES" sz="700" noProof="0" err="1">
                <a:solidFill>
                  <a:srgbClr val="005782"/>
                </a:solidFill>
                <a:ea typeface="+mn-lt"/>
                <a:cs typeface="+mn-lt"/>
              </a:rPr>
              <a:t>WiFi</a:t>
            </a:r>
            <a:r>
              <a:rPr lang="es-ES" sz="700" noProof="0">
                <a:solidFill>
                  <a:srgbClr val="005782"/>
                </a:solidFill>
                <a:ea typeface="+mn-lt"/>
                <a:cs typeface="+mn-lt"/>
              </a:rPr>
              <a:t> marketing para vincular experiencias físicas y digitales.</a:t>
            </a:r>
            <a:endParaRPr lang="es-ES" noProof="0"/>
          </a:p>
          <a:p>
            <a:pPr marL="285750" indent="-285750">
              <a:buFont typeface="Arial"/>
              <a:buChar char="•"/>
            </a:pPr>
            <a:r>
              <a:rPr lang="es-ES" sz="700" noProof="0">
                <a:solidFill>
                  <a:srgbClr val="005782"/>
                </a:solidFill>
                <a:ea typeface="+mn-lt"/>
                <a:cs typeface="+mn-lt"/>
              </a:rPr>
              <a:t>Conectar con plataformas de </a:t>
            </a:r>
            <a:r>
              <a:rPr lang="es-ES" sz="700" noProof="0" err="1">
                <a:solidFill>
                  <a:srgbClr val="005782"/>
                </a:solidFill>
                <a:ea typeface="+mn-lt"/>
                <a:cs typeface="+mn-lt"/>
              </a:rPr>
              <a:t>streaming</a:t>
            </a:r>
            <a:r>
              <a:rPr lang="es-ES" sz="700" noProof="0">
                <a:solidFill>
                  <a:srgbClr val="005782"/>
                </a:solidFill>
                <a:ea typeface="+mn-lt"/>
                <a:cs typeface="+mn-lt"/>
              </a:rPr>
              <a:t> y ofrecer recompensas exclusivas.</a:t>
            </a:r>
            <a:endParaRPr lang="es-ES" noProof="0"/>
          </a:p>
          <a:p>
            <a:pPr marL="285750" indent="-285750">
              <a:buFont typeface="Arial"/>
              <a:buChar char="•"/>
            </a:pPr>
            <a:r>
              <a:rPr lang="es-ES" sz="700" noProof="0">
                <a:solidFill>
                  <a:srgbClr val="005782"/>
                </a:solidFill>
                <a:ea typeface="+mn-lt"/>
                <a:cs typeface="+mn-lt"/>
              </a:rPr>
              <a:t>Aplicar IA para reducir desperdicios y activar descuentos automáticos.</a:t>
            </a:r>
            <a:endParaRPr lang="es-ES" noProof="0"/>
          </a:p>
          <a:p>
            <a:pPr marL="285750" indent="-285750">
              <a:buFont typeface="Arial"/>
              <a:buChar char="•"/>
            </a:pPr>
            <a:r>
              <a:rPr lang="es-ES" sz="700" noProof="0">
                <a:solidFill>
                  <a:srgbClr val="005782"/>
                </a:solidFill>
                <a:ea typeface="+mn-lt"/>
                <a:cs typeface="+mn-lt"/>
              </a:rPr>
              <a:t>Implementar un sistema de puntos, insignias y rankings </a:t>
            </a:r>
            <a:r>
              <a:rPr lang="es-ES" sz="700" noProof="0" err="1">
                <a:solidFill>
                  <a:srgbClr val="005782"/>
                </a:solidFill>
                <a:ea typeface="+mn-lt"/>
                <a:cs typeface="+mn-lt"/>
              </a:rPr>
              <a:t>gamificados</a:t>
            </a:r>
            <a:r>
              <a:rPr lang="es-ES" sz="700" noProof="0">
                <a:solidFill>
                  <a:srgbClr val="005782"/>
                </a:solidFill>
                <a:ea typeface="+mn-lt"/>
                <a:cs typeface="+mn-lt"/>
              </a:rPr>
              <a:t>.</a:t>
            </a:r>
            <a:endParaRPr lang="es-ES" noProof="0"/>
          </a:p>
          <a:p>
            <a:pPr marL="285750" indent="-285750">
              <a:buFont typeface="Arial"/>
              <a:buChar char="•"/>
            </a:pPr>
            <a:r>
              <a:rPr lang="es-ES" sz="700" noProof="0">
                <a:solidFill>
                  <a:srgbClr val="005782"/>
                </a:solidFill>
                <a:ea typeface="+mn-lt"/>
                <a:cs typeface="+mn-lt"/>
              </a:rPr>
              <a:t>Unificar la información del cliente en un CRM centralizado y analítico.</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pic>
        <p:nvPicPr>
          <p:cNvPr id="11" name="Imagen 10" descr="Una camioneta antigua&#10;&#10;El contenido generado por IA puede ser incorrecto.">
            <a:extLst>
              <a:ext uri="{FF2B5EF4-FFF2-40B4-BE49-F238E27FC236}">
                <a16:creationId xmlns:a16="http://schemas.microsoft.com/office/drawing/2014/main" id="{D2A2D93E-8530-1D6B-1A85-5F2F727BE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9133" y="3944265"/>
            <a:ext cx="3256390" cy="3256390"/>
          </a:xfrm>
          <a:prstGeom prst="rect">
            <a:avLst/>
          </a:prstGeom>
        </p:spPr>
      </p:pic>
    </p:spTree>
    <p:extLst>
      <p:ext uri="{BB962C8B-B14F-4D97-AF65-F5344CB8AC3E}">
        <p14:creationId xmlns:p14="http://schemas.microsoft.com/office/powerpoint/2010/main" val="3699129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gradFill>
          <a:gsLst>
            <a:gs pos="0">
              <a:srgbClr val="F04D62"/>
            </a:gs>
            <a:gs pos="100000">
              <a:srgbClr val="FFCD5B"/>
            </a:gs>
            <a:gs pos="100000">
              <a:srgbClr val="FFCD5B"/>
            </a:gs>
            <a:gs pos="100000">
              <a:srgbClr val="FFCD5B"/>
            </a:gs>
          </a:gsLst>
          <a:lin ang="2700000" scaled="1"/>
        </a:gradFill>
        <a:effectLst/>
      </p:bgPr>
    </p:bg>
    <p:spTree>
      <p:nvGrpSpPr>
        <p:cNvPr id="1" name="">
          <a:extLst>
            <a:ext uri="{FF2B5EF4-FFF2-40B4-BE49-F238E27FC236}">
              <a16:creationId xmlns:a16="http://schemas.microsoft.com/office/drawing/2014/main" id="{A2674554-D7E6-AE82-14FD-4828BC4FE93A}"/>
            </a:ext>
          </a:extLst>
        </p:cNvPr>
        <p:cNvGrpSpPr/>
        <p:nvPr/>
      </p:nvGrpSpPr>
      <p:grpSpPr>
        <a:xfrm>
          <a:off x="0" y="0"/>
          <a:ext cx="0" cy="0"/>
          <a:chOff x="0" y="0"/>
          <a:chExt cx="0" cy="0"/>
        </a:xfrm>
      </p:grpSpPr>
      <p:sp>
        <p:nvSpPr>
          <p:cNvPr id="8" name="Elipse 7">
            <a:extLst>
              <a:ext uri="{FF2B5EF4-FFF2-40B4-BE49-F238E27FC236}">
                <a16:creationId xmlns:a16="http://schemas.microsoft.com/office/drawing/2014/main" id="{C36E2308-DE18-701D-522C-E4C6AA4B6BA6}"/>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nvGrpSpPr>
          <p:cNvPr id="6" name="Grupo 5">
            <a:extLst>
              <a:ext uri="{FF2B5EF4-FFF2-40B4-BE49-F238E27FC236}">
                <a16:creationId xmlns:a16="http://schemas.microsoft.com/office/drawing/2014/main" id="{1C08E54B-BCD9-2690-5F0A-4543A465866B}"/>
              </a:ext>
            </a:extLst>
          </p:cNvPr>
          <p:cNvGrpSpPr/>
          <p:nvPr/>
        </p:nvGrpSpPr>
        <p:grpSpPr>
          <a:xfrm>
            <a:off x="-3429000" y="0"/>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AEDA6048-5B09-2C66-7FF2-9ABAF99EA6FC}"/>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20E83259-EE91-24D7-5EDF-E1347110CD01}"/>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pic>
        <p:nvPicPr>
          <p:cNvPr id="9" name="Imagen 8">
            <a:extLst>
              <a:ext uri="{FF2B5EF4-FFF2-40B4-BE49-F238E27FC236}">
                <a16:creationId xmlns:a16="http://schemas.microsoft.com/office/drawing/2014/main" id="{2088AA82-93D5-4F19-DCC8-4B90CED61E84}"/>
              </a:ext>
            </a:extLst>
          </p:cNvPr>
          <p:cNvPicPr>
            <a:picLocks noChangeAspect="1"/>
          </p:cNvPicPr>
          <p:nvPr/>
        </p:nvPicPr>
        <p:blipFill>
          <a:blip r:embed="rId2"/>
          <a:stretch>
            <a:fillRect/>
          </a:stretch>
        </p:blipFill>
        <p:spPr>
          <a:xfrm>
            <a:off x="-13489044" y="7190869"/>
            <a:ext cx="11774543" cy="6192114"/>
          </a:xfrm>
          <a:prstGeom prst="rect">
            <a:avLst/>
          </a:prstGeom>
        </p:spPr>
      </p:pic>
      <p:sp>
        <p:nvSpPr>
          <p:cNvPr id="7" name="CuadroTexto 6">
            <a:extLst>
              <a:ext uri="{FF2B5EF4-FFF2-40B4-BE49-F238E27FC236}">
                <a16:creationId xmlns:a16="http://schemas.microsoft.com/office/drawing/2014/main" id="{136FB530-5742-D3C9-CF19-4F6532896180}"/>
              </a:ext>
            </a:extLst>
          </p:cNvPr>
          <p:cNvSpPr txBox="1"/>
          <p:nvPr/>
        </p:nvSpPr>
        <p:spPr>
          <a:xfrm>
            <a:off x="3287378" y="2497976"/>
            <a:ext cx="5617243" cy="1862048"/>
          </a:xfrm>
          <a:prstGeom prst="rect">
            <a:avLst/>
          </a:prstGeom>
          <a:noFill/>
        </p:spPr>
        <p:txBody>
          <a:bodyPr wrap="none" rtlCol="0">
            <a:spAutoFit/>
          </a:bodyPr>
          <a:lstStyle/>
          <a:p>
            <a:pPr algn="ctr"/>
            <a:r>
              <a:rPr lang="es-ES" sz="11500" noProof="0">
                <a:solidFill>
                  <a:srgbClr val="F3EBDA"/>
                </a:solidFill>
                <a:latin typeface="Bitter Black" pitchFamily="2" charset="0"/>
              </a:rPr>
              <a:t>Gracias</a:t>
            </a:r>
          </a:p>
        </p:txBody>
      </p:sp>
      <p:pic>
        <p:nvPicPr>
          <p:cNvPr id="11" name="Imagen 10">
            <a:extLst>
              <a:ext uri="{FF2B5EF4-FFF2-40B4-BE49-F238E27FC236}">
                <a16:creationId xmlns:a16="http://schemas.microsoft.com/office/drawing/2014/main" id="{2DE4AEAD-5B6C-C592-9291-FA075C69A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40" y="5829248"/>
            <a:ext cx="1035828" cy="796791"/>
          </a:xfrm>
          <a:prstGeom prst="rect">
            <a:avLst/>
          </a:prstGeom>
        </p:spPr>
      </p:pic>
      <p:pic>
        <p:nvPicPr>
          <p:cNvPr id="2" name="Picture 2" descr="Press - Press Kit - Resources - Alsea">
            <a:extLst>
              <a:ext uri="{FF2B5EF4-FFF2-40B4-BE49-F238E27FC236}">
                <a16:creationId xmlns:a16="http://schemas.microsoft.com/office/drawing/2014/main" id="{13355C56-8E6C-409F-A798-A6EBF4A27808}"/>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342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01BA3A-30D7-B493-4BF0-55319FB481C3}"/>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04FE972C-B9A8-4211-AA77-F4BAE2F30999}"/>
              </a:ext>
            </a:extLst>
          </p:cNvPr>
          <p:cNvSpPr>
            <a:spLocks noGrp="1"/>
          </p:cNvSpPr>
          <p:nvPr>
            <p:ph type="title"/>
          </p:nvPr>
        </p:nvSpPr>
        <p:spPr/>
        <p:txBody>
          <a:bodyPr>
            <a:normAutofit fontScale="90000"/>
          </a:bodyPr>
          <a:lstStyle/>
          <a:p>
            <a:r>
              <a:rPr lang="es-ES" noProof="0">
                <a:solidFill>
                  <a:srgbClr val="276534"/>
                </a:solidFill>
                <a:latin typeface="Bitter Black"/>
              </a:rPr>
              <a:t>Matriz de impacto-esfuerzo</a:t>
            </a:r>
          </a:p>
        </p:txBody>
      </p:sp>
      <p:graphicFrame>
        <p:nvGraphicFramePr>
          <p:cNvPr id="3" name="Gráfico 2">
            <a:extLst>
              <a:ext uri="{FF2B5EF4-FFF2-40B4-BE49-F238E27FC236}">
                <a16:creationId xmlns:a16="http://schemas.microsoft.com/office/drawing/2014/main" id="{F40D995E-314C-D059-4098-E19966871DF6}"/>
              </a:ext>
            </a:extLst>
          </p:cNvPr>
          <p:cNvGraphicFramePr>
            <a:graphicFrameLocks/>
          </p:cNvGraphicFramePr>
          <p:nvPr/>
        </p:nvGraphicFramePr>
        <p:xfrm>
          <a:off x="2343711" y="1323976"/>
          <a:ext cx="6285939" cy="4958602"/>
        </p:xfrm>
        <a:graphic>
          <a:graphicData uri="http://schemas.openxmlformats.org/drawingml/2006/chart">
            <c:chart xmlns:c="http://schemas.openxmlformats.org/drawingml/2006/chart" xmlns:r="http://schemas.openxmlformats.org/officeDocument/2006/relationships" r:id="rId3"/>
          </a:graphicData>
        </a:graphic>
      </p:graphicFrame>
      <p:sp>
        <p:nvSpPr>
          <p:cNvPr id="4" name="CuadroTexto 3">
            <a:extLst>
              <a:ext uri="{FF2B5EF4-FFF2-40B4-BE49-F238E27FC236}">
                <a16:creationId xmlns:a16="http://schemas.microsoft.com/office/drawing/2014/main" id="{8FD41630-3DCE-DE47-FFFC-D176613F053B}"/>
              </a:ext>
            </a:extLst>
          </p:cNvPr>
          <p:cNvSpPr txBox="1"/>
          <p:nvPr/>
        </p:nvSpPr>
        <p:spPr>
          <a:xfrm>
            <a:off x="3438524" y="1424754"/>
            <a:ext cx="1514475" cy="307777"/>
          </a:xfrm>
          <a:prstGeom prst="rect">
            <a:avLst/>
          </a:prstGeom>
          <a:noFill/>
        </p:spPr>
        <p:txBody>
          <a:bodyPr wrap="square" rtlCol="0">
            <a:spAutoFit/>
          </a:bodyPr>
          <a:lstStyle/>
          <a:p>
            <a:pPr algn="ctr"/>
            <a:r>
              <a:rPr lang="es-ES" sz="1400" noProof="0">
                <a:solidFill>
                  <a:srgbClr val="276534">
                    <a:alpha val="50000"/>
                  </a:srgbClr>
                </a:solidFill>
                <a:latin typeface="Fira Sans" panose="020B0503050000020004" pitchFamily="34" charset="0"/>
              </a:rPr>
              <a:t>Quick </a:t>
            </a:r>
            <a:r>
              <a:rPr lang="es-ES" sz="1400" noProof="0" err="1">
                <a:solidFill>
                  <a:srgbClr val="276534">
                    <a:alpha val="50000"/>
                  </a:srgbClr>
                </a:solidFill>
                <a:latin typeface="Fira Sans" panose="020B0503050000020004" pitchFamily="34" charset="0"/>
              </a:rPr>
              <a:t>wins</a:t>
            </a:r>
            <a:endParaRPr lang="es-ES" sz="1400" noProof="0">
              <a:solidFill>
                <a:srgbClr val="276534">
                  <a:alpha val="50000"/>
                </a:srgbClr>
              </a:solidFill>
              <a:latin typeface="Fira Sans" panose="020B0503050000020004" pitchFamily="34" charset="0"/>
            </a:endParaRPr>
          </a:p>
        </p:txBody>
      </p:sp>
      <p:sp>
        <p:nvSpPr>
          <p:cNvPr id="5" name="Rectángulo: esquinas redondeadas 4">
            <a:extLst>
              <a:ext uri="{FF2B5EF4-FFF2-40B4-BE49-F238E27FC236}">
                <a16:creationId xmlns:a16="http://schemas.microsoft.com/office/drawing/2014/main" id="{319812B7-CD04-8A51-908B-6EA8081B4591}"/>
              </a:ext>
            </a:extLst>
          </p:cNvPr>
          <p:cNvSpPr/>
          <p:nvPr/>
        </p:nvSpPr>
        <p:spPr>
          <a:xfrm>
            <a:off x="2981325" y="1428751"/>
            <a:ext cx="2428875" cy="1562100"/>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CuadroTexto 5">
            <a:extLst>
              <a:ext uri="{FF2B5EF4-FFF2-40B4-BE49-F238E27FC236}">
                <a16:creationId xmlns:a16="http://schemas.microsoft.com/office/drawing/2014/main" id="{84E2C75C-B7B1-7FE6-93C8-0B61CF855421}"/>
              </a:ext>
            </a:extLst>
          </p:cNvPr>
          <p:cNvSpPr txBox="1"/>
          <p:nvPr/>
        </p:nvSpPr>
        <p:spPr>
          <a:xfrm>
            <a:off x="6219826" y="1428750"/>
            <a:ext cx="1514475" cy="307777"/>
          </a:xfrm>
          <a:prstGeom prst="rect">
            <a:avLst/>
          </a:prstGeom>
          <a:noFill/>
        </p:spPr>
        <p:txBody>
          <a:bodyPr wrap="square" rtlCol="0">
            <a:spAutoFit/>
          </a:bodyPr>
          <a:lstStyle/>
          <a:p>
            <a:pPr algn="ctr"/>
            <a:r>
              <a:rPr lang="es-ES" sz="1400" noProof="0" err="1">
                <a:solidFill>
                  <a:srgbClr val="276534">
                    <a:alpha val="50000"/>
                  </a:srgbClr>
                </a:solidFill>
                <a:latin typeface="Fira Sans" panose="020B0503050000020004" pitchFamily="34" charset="0"/>
              </a:rPr>
              <a:t>Major</a:t>
            </a:r>
            <a:r>
              <a:rPr lang="es-ES" sz="1400" noProof="0">
                <a:solidFill>
                  <a:srgbClr val="276534">
                    <a:alpha val="50000"/>
                  </a:srgbClr>
                </a:solidFill>
                <a:latin typeface="Fira Sans" panose="020B0503050000020004" pitchFamily="34" charset="0"/>
              </a:rPr>
              <a:t> </a:t>
            </a:r>
            <a:r>
              <a:rPr lang="es-ES" sz="1400" noProof="0" err="1">
                <a:solidFill>
                  <a:srgbClr val="276534">
                    <a:alpha val="50000"/>
                  </a:srgbClr>
                </a:solidFill>
                <a:latin typeface="Fira Sans" panose="020B0503050000020004" pitchFamily="34" charset="0"/>
              </a:rPr>
              <a:t>projects</a:t>
            </a:r>
            <a:endParaRPr lang="es-ES" sz="1400" noProof="0">
              <a:solidFill>
                <a:srgbClr val="276534">
                  <a:alpha val="50000"/>
                </a:srgbClr>
              </a:solidFill>
              <a:latin typeface="Fira Sans" panose="020B0503050000020004" pitchFamily="34" charset="0"/>
            </a:endParaRPr>
          </a:p>
        </p:txBody>
      </p:sp>
      <p:sp>
        <p:nvSpPr>
          <p:cNvPr id="7" name="Rectángulo: esquinas redondeadas 6">
            <a:extLst>
              <a:ext uri="{FF2B5EF4-FFF2-40B4-BE49-F238E27FC236}">
                <a16:creationId xmlns:a16="http://schemas.microsoft.com/office/drawing/2014/main" id="{7A296077-D51B-F098-AE4A-4F83F929ED86}"/>
              </a:ext>
            </a:extLst>
          </p:cNvPr>
          <p:cNvSpPr/>
          <p:nvPr/>
        </p:nvSpPr>
        <p:spPr>
          <a:xfrm>
            <a:off x="5476876" y="1438275"/>
            <a:ext cx="2448312" cy="1343025"/>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ángulo: esquinas redondeadas 7">
            <a:extLst>
              <a:ext uri="{FF2B5EF4-FFF2-40B4-BE49-F238E27FC236}">
                <a16:creationId xmlns:a16="http://schemas.microsoft.com/office/drawing/2014/main" id="{33BBCC66-FE4F-FEC6-D5ED-F61742DF750E}"/>
              </a:ext>
            </a:extLst>
          </p:cNvPr>
          <p:cNvSpPr/>
          <p:nvPr/>
        </p:nvSpPr>
        <p:spPr>
          <a:xfrm>
            <a:off x="2971798" y="3057526"/>
            <a:ext cx="2657475" cy="1188484"/>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CuadroTexto 8">
            <a:extLst>
              <a:ext uri="{FF2B5EF4-FFF2-40B4-BE49-F238E27FC236}">
                <a16:creationId xmlns:a16="http://schemas.microsoft.com/office/drawing/2014/main" id="{3DDB1F2D-8C6E-27C7-7108-6440581CD65C}"/>
              </a:ext>
            </a:extLst>
          </p:cNvPr>
          <p:cNvSpPr txBox="1"/>
          <p:nvPr/>
        </p:nvSpPr>
        <p:spPr>
          <a:xfrm>
            <a:off x="2843210" y="3355899"/>
            <a:ext cx="1514475" cy="523220"/>
          </a:xfrm>
          <a:prstGeom prst="rect">
            <a:avLst/>
          </a:prstGeom>
          <a:noFill/>
        </p:spPr>
        <p:txBody>
          <a:bodyPr wrap="square" rtlCol="0">
            <a:spAutoFit/>
          </a:bodyPr>
          <a:lstStyle/>
          <a:p>
            <a:pPr algn="ctr"/>
            <a:r>
              <a:rPr lang="es-ES" sz="1400" noProof="0">
                <a:solidFill>
                  <a:srgbClr val="276534">
                    <a:alpha val="50000"/>
                  </a:srgbClr>
                </a:solidFill>
                <a:latin typeface="Fira Sans" panose="020B0503050000020004" pitchFamily="34" charset="0"/>
              </a:rPr>
              <a:t>Incremental </a:t>
            </a:r>
            <a:r>
              <a:rPr lang="es-ES" sz="1400" noProof="0" err="1">
                <a:solidFill>
                  <a:srgbClr val="276534">
                    <a:alpha val="50000"/>
                  </a:srgbClr>
                </a:solidFill>
                <a:latin typeface="Fira Sans" panose="020B0503050000020004" pitchFamily="34" charset="0"/>
              </a:rPr>
              <a:t>improvements</a:t>
            </a:r>
            <a:endParaRPr lang="es-ES" sz="1400" noProof="0">
              <a:solidFill>
                <a:srgbClr val="276534">
                  <a:alpha val="50000"/>
                </a:srgbClr>
              </a:solidFill>
              <a:latin typeface="Fira Sans" panose="020B0503050000020004" pitchFamily="34" charset="0"/>
            </a:endParaRPr>
          </a:p>
        </p:txBody>
      </p:sp>
      <p:sp>
        <p:nvSpPr>
          <p:cNvPr id="10" name="Rectángulo: esquinas redondeadas 9">
            <a:extLst>
              <a:ext uri="{FF2B5EF4-FFF2-40B4-BE49-F238E27FC236}">
                <a16:creationId xmlns:a16="http://schemas.microsoft.com/office/drawing/2014/main" id="{46ABB48A-79C0-10D9-EEF3-5F6E27C89686}"/>
              </a:ext>
            </a:extLst>
          </p:cNvPr>
          <p:cNvSpPr/>
          <p:nvPr/>
        </p:nvSpPr>
        <p:spPr>
          <a:xfrm>
            <a:off x="2971797" y="4295776"/>
            <a:ext cx="2657475" cy="517448"/>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1" name="CuadroTexto 10">
            <a:extLst>
              <a:ext uri="{FF2B5EF4-FFF2-40B4-BE49-F238E27FC236}">
                <a16:creationId xmlns:a16="http://schemas.microsoft.com/office/drawing/2014/main" id="{A8BCDF6C-4BEF-E860-96B8-DF0E01098B86}"/>
              </a:ext>
            </a:extLst>
          </p:cNvPr>
          <p:cNvSpPr txBox="1"/>
          <p:nvPr/>
        </p:nvSpPr>
        <p:spPr>
          <a:xfrm>
            <a:off x="4195762" y="4375728"/>
            <a:ext cx="1514475" cy="307777"/>
          </a:xfrm>
          <a:prstGeom prst="rect">
            <a:avLst/>
          </a:prstGeom>
          <a:noFill/>
        </p:spPr>
        <p:txBody>
          <a:bodyPr wrap="square" rtlCol="0">
            <a:spAutoFit/>
          </a:bodyPr>
          <a:lstStyle/>
          <a:p>
            <a:pPr algn="ctr"/>
            <a:r>
              <a:rPr lang="es-ES" sz="1400" noProof="0" err="1">
                <a:solidFill>
                  <a:srgbClr val="276534">
                    <a:alpha val="50000"/>
                  </a:srgbClr>
                </a:solidFill>
                <a:latin typeface="Fira Sans" panose="020B0503050000020004" pitchFamily="34" charset="0"/>
              </a:rPr>
              <a:t>Fill-ins</a:t>
            </a:r>
            <a:endParaRPr lang="es-ES" sz="1400" noProof="0">
              <a:solidFill>
                <a:srgbClr val="276534">
                  <a:alpha val="50000"/>
                </a:srgbClr>
              </a:solidFill>
              <a:latin typeface="Fira Sans" panose="020B0503050000020004" pitchFamily="34" charset="0"/>
            </a:endParaRPr>
          </a:p>
        </p:txBody>
      </p:sp>
      <p:sp>
        <p:nvSpPr>
          <p:cNvPr id="12" name="Rectángulo: esquinas redondeadas 11">
            <a:extLst>
              <a:ext uri="{FF2B5EF4-FFF2-40B4-BE49-F238E27FC236}">
                <a16:creationId xmlns:a16="http://schemas.microsoft.com/office/drawing/2014/main" id="{E07535FB-6CBE-88E3-1ED9-F039B1DB0F5F}"/>
              </a:ext>
            </a:extLst>
          </p:cNvPr>
          <p:cNvSpPr/>
          <p:nvPr/>
        </p:nvSpPr>
        <p:spPr>
          <a:xfrm>
            <a:off x="5757860" y="3701534"/>
            <a:ext cx="2643577" cy="1188484"/>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3" name="CuadroTexto 12">
            <a:extLst>
              <a:ext uri="{FF2B5EF4-FFF2-40B4-BE49-F238E27FC236}">
                <a16:creationId xmlns:a16="http://schemas.microsoft.com/office/drawing/2014/main" id="{00528074-F0FC-0C5A-D5BB-7B934D5F944B}"/>
              </a:ext>
            </a:extLst>
          </p:cNvPr>
          <p:cNvSpPr txBox="1"/>
          <p:nvPr/>
        </p:nvSpPr>
        <p:spPr>
          <a:xfrm>
            <a:off x="5691185" y="4353047"/>
            <a:ext cx="1514475" cy="307777"/>
          </a:xfrm>
          <a:prstGeom prst="rect">
            <a:avLst/>
          </a:prstGeom>
          <a:noFill/>
        </p:spPr>
        <p:txBody>
          <a:bodyPr wrap="square" rtlCol="0">
            <a:spAutoFit/>
          </a:bodyPr>
          <a:lstStyle/>
          <a:p>
            <a:pPr algn="ctr"/>
            <a:r>
              <a:rPr lang="es-ES" sz="1400" noProof="0" err="1">
                <a:solidFill>
                  <a:srgbClr val="276534">
                    <a:alpha val="50000"/>
                  </a:srgbClr>
                </a:solidFill>
                <a:latin typeface="Fira Sans" panose="020B0503050000020004" pitchFamily="34" charset="0"/>
              </a:rPr>
              <a:t>Thankless</a:t>
            </a:r>
            <a:r>
              <a:rPr lang="es-ES" sz="1400" noProof="0">
                <a:solidFill>
                  <a:srgbClr val="276534">
                    <a:alpha val="50000"/>
                  </a:srgbClr>
                </a:solidFill>
                <a:latin typeface="Fira Sans" panose="020B0503050000020004" pitchFamily="34" charset="0"/>
              </a:rPr>
              <a:t> </a:t>
            </a:r>
            <a:r>
              <a:rPr lang="es-ES" sz="1400" noProof="0" err="1">
                <a:solidFill>
                  <a:srgbClr val="276534">
                    <a:alpha val="50000"/>
                  </a:srgbClr>
                </a:solidFill>
                <a:latin typeface="Fira Sans" panose="020B0503050000020004" pitchFamily="34" charset="0"/>
              </a:rPr>
              <a:t>tasks</a:t>
            </a:r>
            <a:endParaRPr lang="es-ES" sz="1400" noProof="0">
              <a:solidFill>
                <a:srgbClr val="276534">
                  <a:alpha val="50000"/>
                </a:srgbClr>
              </a:solidFill>
              <a:latin typeface="Fira Sans" panose="020B0503050000020004" pitchFamily="34" charset="0"/>
            </a:endParaRPr>
          </a:p>
        </p:txBody>
      </p:sp>
      <p:pic>
        <p:nvPicPr>
          <p:cNvPr id="14" name="Imagen 13">
            <a:extLst>
              <a:ext uri="{FF2B5EF4-FFF2-40B4-BE49-F238E27FC236}">
                <a16:creationId xmlns:a16="http://schemas.microsoft.com/office/drawing/2014/main" id="{A2679600-2BEC-7194-1618-0D4211E63C19}"/>
              </a:ext>
            </a:extLst>
          </p:cNvPr>
          <p:cNvPicPr>
            <a:picLocks noChangeAspect="1"/>
          </p:cNvPicPr>
          <p:nvPr/>
        </p:nvPicPr>
        <p:blipFill>
          <a:blip r:embed="rId4"/>
          <a:stretch>
            <a:fillRect/>
          </a:stretch>
        </p:blipFill>
        <p:spPr>
          <a:xfrm>
            <a:off x="9982383" y="320507"/>
            <a:ext cx="1895794" cy="774868"/>
          </a:xfrm>
          <a:prstGeom prst="rect">
            <a:avLst/>
          </a:prstGeom>
        </p:spPr>
      </p:pic>
    </p:spTree>
    <p:extLst>
      <p:ext uri="{BB962C8B-B14F-4D97-AF65-F5344CB8AC3E}">
        <p14:creationId xmlns:p14="http://schemas.microsoft.com/office/powerpoint/2010/main" val="2978004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E83503-6FE1-0D83-4898-673EF27CF587}"/>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BA6D1058-9526-59BB-333C-6686D3B6094F}"/>
              </a:ext>
            </a:extLst>
          </p:cNvPr>
          <p:cNvSpPr/>
          <p:nvPr/>
        </p:nvSpPr>
        <p:spPr>
          <a:xfrm>
            <a:off x="1725983" y="1151937"/>
            <a:ext cx="1884484" cy="4815230"/>
          </a:xfrm>
          <a:prstGeom prst="rect">
            <a:avLst/>
          </a:prstGeom>
          <a:solidFill>
            <a:srgbClr val="FFD05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kern="1200" noProof="0"/>
          </a:p>
        </p:txBody>
      </p:sp>
      <p:sp>
        <p:nvSpPr>
          <p:cNvPr id="6" name="Rectángulo 5">
            <a:extLst>
              <a:ext uri="{FF2B5EF4-FFF2-40B4-BE49-F238E27FC236}">
                <a16:creationId xmlns:a16="http://schemas.microsoft.com/office/drawing/2014/main" id="{447C9816-3984-ADE5-94C4-736B1C572620}"/>
              </a:ext>
            </a:extLst>
          </p:cNvPr>
          <p:cNvSpPr/>
          <p:nvPr/>
        </p:nvSpPr>
        <p:spPr>
          <a:xfrm>
            <a:off x="3610467" y="1151937"/>
            <a:ext cx="2289838" cy="4815230"/>
          </a:xfrm>
          <a:prstGeom prst="rect">
            <a:avLst/>
          </a:prstGeom>
          <a:solidFill>
            <a:srgbClr val="349552">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noProof="0"/>
          </a:p>
        </p:txBody>
      </p:sp>
      <p:sp>
        <p:nvSpPr>
          <p:cNvPr id="7" name="Rectángulo 6">
            <a:extLst>
              <a:ext uri="{FF2B5EF4-FFF2-40B4-BE49-F238E27FC236}">
                <a16:creationId xmlns:a16="http://schemas.microsoft.com/office/drawing/2014/main" id="{65463372-9554-858E-CD6C-62105A5B6C8F}"/>
              </a:ext>
            </a:extLst>
          </p:cNvPr>
          <p:cNvSpPr/>
          <p:nvPr/>
        </p:nvSpPr>
        <p:spPr>
          <a:xfrm>
            <a:off x="5900304" y="1151937"/>
            <a:ext cx="2197319" cy="4815230"/>
          </a:xfrm>
          <a:prstGeom prst="rect">
            <a:avLst/>
          </a:prstGeom>
          <a:solidFill>
            <a:srgbClr val="FFD05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kern="1200" noProof="0"/>
          </a:p>
        </p:txBody>
      </p:sp>
      <p:sp>
        <p:nvSpPr>
          <p:cNvPr id="8" name="Rectángulo 7">
            <a:extLst>
              <a:ext uri="{FF2B5EF4-FFF2-40B4-BE49-F238E27FC236}">
                <a16:creationId xmlns:a16="http://schemas.microsoft.com/office/drawing/2014/main" id="{E9DBBD33-59F7-A3CB-493C-F9252B1186D5}"/>
              </a:ext>
            </a:extLst>
          </p:cNvPr>
          <p:cNvSpPr/>
          <p:nvPr/>
        </p:nvSpPr>
        <p:spPr>
          <a:xfrm>
            <a:off x="8097625" y="1151937"/>
            <a:ext cx="2250380" cy="4815230"/>
          </a:xfrm>
          <a:prstGeom prst="rect">
            <a:avLst/>
          </a:prstGeom>
          <a:solidFill>
            <a:srgbClr val="349552">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noProof="0"/>
          </a:p>
        </p:txBody>
      </p:sp>
      <p:sp>
        <p:nvSpPr>
          <p:cNvPr id="71" name="Título 1">
            <a:extLst>
              <a:ext uri="{FF2B5EF4-FFF2-40B4-BE49-F238E27FC236}">
                <a16:creationId xmlns:a16="http://schemas.microsoft.com/office/drawing/2014/main" id="{1EEA06CE-B7EF-2777-D0AE-553AB71056ED}"/>
              </a:ext>
            </a:extLst>
          </p:cNvPr>
          <p:cNvSpPr>
            <a:spLocks noGrp="1"/>
          </p:cNvSpPr>
          <p:nvPr>
            <p:ph type="title"/>
          </p:nvPr>
        </p:nvSpPr>
        <p:spPr/>
        <p:txBody>
          <a:bodyPr>
            <a:normAutofit fontScale="90000"/>
          </a:bodyPr>
          <a:lstStyle/>
          <a:p>
            <a:r>
              <a:rPr lang="es-ES" noProof="0">
                <a:solidFill>
                  <a:srgbClr val="276534"/>
                </a:solidFill>
                <a:latin typeface="Bitter Black"/>
              </a:rPr>
              <a:t>Cronograma de iniciativas</a:t>
            </a:r>
          </a:p>
        </p:txBody>
      </p:sp>
      <p:pic>
        <p:nvPicPr>
          <p:cNvPr id="17" name="Imagen 16" descr="Gráfico, Gráfico de burbujas&#10;&#10;El contenido generado por IA puede ser incorrecto.">
            <a:extLst>
              <a:ext uri="{FF2B5EF4-FFF2-40B4-BE49-F238E27FC236}">
                <a16:creationId xmlns:a16="http://schemas.microsoft.com/office/drawing/2014/main" id="{6B56D1CA-DE07-D866-6FEC-72CA5FA9BC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3424" y="1015889"/>
            <a:ext cx="8992115" cy="5213915"/>
          </a:xfrm>
          <a:prstGeom prst="rect">
            <a:avLst/>
          </a:prstGeom>
        </p:spPr>
      </p:pic>
      <p:sp>
        <p:nvSpPr>
          <p:cNvPr id="3" name="CuadroTexto 2">
            <a:extLst>
              <a:ext uri="{FF2B5EF4-FFF2-40B4-BE49-F238E27FC236}">
                <a16:creationId xmlns:a16="http://schemas.microsoft.com/office/drawing/2014/main" id="{BBA283EC-5400-9D34-511A-AE1E7688FEEB}"/>
              </a:ext>
            </a:extLst>
          </p:cNvPr>
          <p:cNvSpPr txBox="1"/>
          <p:nvPr/>
        </p:nvSpPr>
        <p:spPr>
          <a:xfrm>
            <a:off x="5248659" y="6204977"/>
            <a:ext cx="1514475" cy="307777"/>
          </a:xfrm>
          <a:prstGeom prst="rect">
            <a:avLst/>
          </a:prstGeom>
          <a:noFill/>
        </p:spPr>
        <p:txBody>
          <a:bodyPr wrap="square" rtlCol="0">
            <a:spAutoFit/>
          </a:bodyPr>
          <a:lstStyle/>
          <a:p>
            <a:pPr algn="ctr"/>
            <a:r>
              <a:rPr lang="es-ES" sz="1400" noProof="0">
                <a:solidFill>
                  <a:srgbClr val="276534"/>
                </a:solidFill>
                <a:latin typeface="Fira Sans" panose="020B0503050000020004" pitchFamily="34" charset="0"/>
              </a:rPr>
              <a:t>Meses</a:t>
            </a:r>
          </a:p>
        </p:txBody>
      </p:sp>
      <p:sp>
        <p:nvSpPr>
          <p:cNvPr id="4" name="CuadroTexto 3">
            <a:extLst>
              <a:ext uri="{FF2B5EF4-FFF2-40B4-BE49-F238E27FC236}">
                <a16:creationId xmlns:a16="http://schemas.microsoft.com/office/drawing/2014/main" id="{5FC5F565-13F1-55B4-2A20-516E0CC5DC76}"/>
              </a:ext>
            </a:extLst>
          </p:cNvPr>
          <p:cNvSpPr txBox="1"/>
          <p:nvPr/>
        </p:nvSpPr>
        <p:spPr>
          <a:xfrm rot="16200000">
            <a:off x="532298" y="3468957"/>
            <a:ext cx="1514475" cy="307777"/>
          </a:xfrm>
          <a:prstGeom prst="rect">
            <a:avLst/>
          </a:prstGeom>
          <a:noFill/>
        </p:spPr>
        <p:txBody>
          <a:bodyPr wrap="square" rtlCol="0">
            <a:spAutoFit/>
          </a:bodyPr>
          <a:lstStyle/>
          <a:p>
            <a:pPr algn="ctr"/>
            <a:r>
              <a:rPr lang="es-ES" sz="1400" noProof="0">
                <a:solidFill>
                  <a:srgbClr val="276534"/>
                </a:solidFill>
                <a:latin typeface="Fira Sans" panose="020B0503050000020004" pitchFamily="34" charset="0"/>
              </a:rPr>
              <a:t>Impacto</a:t>
            </a:r>
          </a:p>
        </p:txBody>
      </p:sp>
    </p:spTree>
    <p:extLst>
      <p:ext uri="{BB962C8B-B14F-4D97-AF65-F5344CB8AC3E}">
        <p14:creationId xmlns:p14="http://schemas.microsoft.com/office/powerpoint/2010/main" val="1832669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4BA12EA-303B-1AAB-FAF0-7CD7675C093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FB833FF-0BAF-0E9C-C22D-837D1048CDBB}"/>
              </a:ext>
            </a:extLst>
          </p:cNvPr>
          <p:cNvPicPr>
            <a:picLocks noChangeAspect="1"/>
          </p:cNvPicPr>
          <p:nvPr/>
        </p:nvPicPr>
        <p:blipFill>
          <a:blip r:embed="rId3"/>
          <a:stretch>
            <a:fillRect/>
          </a:stretch>
        </p:blipFill>
        <p:spPr>
          <a:xfrm>
            <a:off x="9982383" y="320507"/>
            <a:ext cx="1895794" cy="774868"/>
          </a:xfrm>
          <a:prstGeom prst="rect">
            <a:avLst/>
          </a:prstGeom>
        </p:spPr>
      </p:pic>
      <p:pic>
        <p:nvPicPr>
          <p:cNvPr id="70" name="Imagen 69" descr="Una camioneta antigua&#10;&#10;El contenido generado por IA puede ser incorrecto.">
            <a:extLst>
              <a:ext uri="{FF2B5EF4-FFF2-40B4-BE49-F238E27FC236}">
                <a16:creationId xmlns:a16="http://schemas.microsoft.com/office/drawing/2014/main" id="{54388B9A-FD5C-5253-D6AA-BC853AC24E3F}"/>
              </a:ext>
            </a:extLst>
          </p:cNvPr>
          <p:cNvPicPr>
            <a:picLocks noChangeAspect="1"/>
          </p:cNvPicPr>
          <p:nvPr/>
        </p:nvPicPr>
        <p:blipFill>
          <a:blip r:embed="rId4">
            <a:extLst>
              <a:ext uri="{28A0092B-C50C-407E-A947-70E740481C1C}">
                <a14:useLocalDpi xmlns:a14="http://schemas.microsoft.com/office/drawing/2010/main" val="0"/>
              </a:ext>
            </a:extLst>
          </a:blip>
          <a:srcRect t="24358" b="12183"/>
          <a:stretch>
            <a:fillRect/>
          </a:stretch>
        </p:blipFill>
        <p:spPr>
          <a:xfrm>
            <a:off x="313823" y="939800"/>
            <a:ext cx="9326046" cy="5918200"/>
          </a:xfrm>
          <a:prstGeom prst="rect">
            <a:avLst/>
          </a:prstGeom>
        </p:spPr>
      </p:pic>
      <p:sp>
        <p:nvSpPr>
          <p:cNvPr id="71" name="Título 1">
            <a:extLst>
              <a:ext uri="{FF2B5EF4-FFF2-40B4-BE49-F238E27FC236}">
                <a16:creationId xmlns:a16="http://schemas.microsoft.com/office/drawing/2014/main" id="{D8A3ACFA-F2EC-3D2B-26FA-A8F241A57C48}"/>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Flow &amp; </a:t>
            </a:r>
            <a:r>
              <a:rPr lang="es-ES" noProof="0" err="1">
                <a:solidFill>
                  <a:srgbClr val="005782"/>
                </a:solidFill>
                <a:latin typeface="Bitter Black"/>
              </a:rPr>
              <a:t>Food</a:t>
            </a:r>
            <a:endParaRPr lang="es-ES" noProof="0">
              <a:solidFill>
                <a:srgbClr val="005782"/>
              </a:solidFill>
              <a:latin typeface="Bitter Black"/>
            </a:endParaRPr>
          </a:p>
        </p:txBody>
      </p:sp>
    </p:spTree>
    <p:extLst>
      <p:ext uri="{BB962C8B-B14F-4D97-AF65-F5344CB8AC3E}">
        <p14:creationId xmlns:p14="http://schemas.microsoft.com/office/powerpoint/2010/main" val="3476072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4847B-1B38-6594-36EE-BA2A92F9A118}"/>
              </a:ext>
            </a:extLst>
          </p:cNvPr>
          <p:cNvSpPr>
            <a:spLocks noGrp="1"/>
          </p:cNvSpPr>
          <p:nvPr>
            <p:ph type="ctrTitle"/>
          </p:nvPr>
        </p:nvSpPr>
        <p:spPr/>
        <p:txBody>
          <a:bodyPr/>
          <a:lstStyle/>
          <a:p>
            <a:endParaRPr lang="es-ES" noProof="0"/>
          </a:p>
        </p:txBody>
      </p:sp>
      <p:sp>
        <p:nvSpPr>
          <p:cNvPr id="3" name="Subtítulo 2">
            <a:extLst>
              <a:ext uri="{FF2B5EF4-FFF2-40B4-BE49-F238E27FC236}">
                <a16:creationId xmlns:a16="http://schemas.microsoft.com/office/drawing/2014/main" id="{9A8C0E2C-1736-DA85-0B7D-7A19D2E715F5}"/>
              </a:ext>
            </a:extLst>
          </p:cNvPr>
          <p:cNvSpPr>
            <a:spLocks noGrp="1"/>
          </p:cNvSpPr>
          <p:nvPr>
            <p:ph type="subTitle" idx="1"/>
          </p:nvPr>
        </p:nvSpPr>
        <p:spPr/>
        <p:txBody>
          <a:bodyPr/>
          <a:lstStyle/>
          <a:p>
            <a:endParaRPr lang="es-ES" noProof="0"/>
          </a:p>
        </p:txBody>
      </p:sp>
      <p:pic>
        <p:nvPicPr>
          <p:cNvPr id="5" name="Generated File November 21, 2025 - 10_04AM (1)">
            <a:hlinkClick r:id="" action="ppaction://media"/>
            <a:extLst>
              <a:ext uri="{FF2B5EF4-FFF2-40B4-BE49-F238E27FC236}">
                <a16:creationId xmlns:a16="http://schemas.microsoft.com/office/drawing/2014/main" id="{DB0AE03E-2EED-E2E0-3860-4AE3061AFC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76306" cy="6905422"/>
          </a:xfrm>
          <a:prstGeom prst="rect">
            <a:avLst/>
          </a:prstGeom>
        </p:spPr>
      </p:pic>
      <p:sp>
        <p:nvSpPr>
          <p:cNvPr id="4" name="Título 1">
            <a:extLst>
              <a:ext uri="{FF2B5EF4-FFF2-40B4-BE49-F238E27FC236}">
                <a16:creationId xmlns:a16="http://schemas.microsoft.com/office/drawing/2014/main" id="{6284257C-F584-7BF0-89DE-8D2BBF35E381}"/>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172E29"/>
                </a:solidFill>
                <a:latin typeface="+mn-lt"/>
              </a:rPr>
              <a:t>Flow &amp; </a:t>
            </a:r>
            <a:r>
              <a:rPr lang="es-ES" sz="9300" b="1" noProof="0" err="1">
                <a:solidFill>
                  <a:srgbClr val="172E29"/>
                </a:solidFill>
                <a:latin typeface="+mn-lt"/>
              </a:rPr>
              <a:t>Food</a:t>
            </a:r>
            <a:endParaRPr lang="es-ES" sz="9300" b="1" noProof="0">
              <a:solidFill>
                <a:srgbClr val="172E29"/>
              </a:solidFill>
              <a:latin typeface="+mn-lt"/>
            </a:endParaRPr>
          </a:p>
          <a:p>
            <a:r>
              <a:rPr lang="es-ES" i="1" cap="none" noProof="0">
                <a:solidFill>
                  <a:srgbClr val="172E29"/>
                </a:solidFill>
                <a:latin typeface="+mn-lt"/>
              </a:rPr>
              <a:t>El movimiento también se come</a:t>
            </a:r>
          </a:p>
        </p:txBody>
      </p:sp>
      <p:pic>
        <p:nvPicPr>
          <p:cNvPr id="7" name="Imagen 6">
            <a:extLst>
              <a:ext uri="{FF2B5EF4-FFF2-40B4-BE49-F238E27FC236}">
                <a16:creationId xmlns:a16="http://schemas.microsoft.com/office/drawing/2014/main" id="{B70F6249-6C2F-B870-E411-F8EA6B4EA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3662" y="5880568"/>
            <a:ext cx="1013106" cy="779312"/>
          </a:xfrm>
          <a:prstGeom prst="rect">
            <a:avLst/>
          </a:prstGeom>
        </p:spPr>
      </p:pic>
      <p:sp>
        <p:nvSpPr>
          <p:cNvPr id="8" name="Google Shape;3328;g30e148d11da_7_58">
            <a:extLst>
              <a:ext uri="{FF2B5EF4-FFF2-40B4-BE49-F238E27FC236}">
                <a16:creationId xmlns:a16="http://schemas.microsoft.com/office/drawing/2014/main" id="{B7B8B93C-D657-057F-B029-E7B112EB7BE3}"/>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02D93C65-B75D-E12D-0E4A-42CF7FF02E78}"/>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25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03DB6B-F8B6-0F47-B61A-E4795ED770A6}"/>
            </a:ext>
          </a:extLst>
        </p:cNvPr>
        <p:cNvGrpSpPr/>
        <p:nvPr/>
      </p:nvGrpSpPr>
      <p:grpSpPr>
        <a:xfrm>
          <a:off x="0" y="0"/>
          <a:ext cx="0" cy="0"/>
          <a:chOff x="0" y="0"/>
          <a:chExt cx="0" cy="0"/>
        </a:xfrm>
      </p:grpSpPr>
      <p:pic>
        <p:nvPicPr>
          <p:cNvPr id="2" name="Gen-4 Turbo a handheld camera tracks the foodtruck as it runs and stops in a city full of healthy families with kids and dogs the truck atracts a crowd to order on the screen as it stops pixar-like ">
            <a:hlinkClick r:id="" action="ppaction://media"/>
            <a:extLst>
              <a:ext uri="{FF2B5EF4-FFF2-40B4-BE49-F238E27FC236}">
                <a16:creationId xmlns:a16="http://schemas.microsoft.com/office/drawing/2014/main" id="{6A1D5960-D39C-167C-BD41-40E79BFF88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254"/>
            <a:ext cx="12198504" cy="6871254"/>
          </a:xfrm>
          <a:prstGeom prst="rect">
            <a:avLst/>
          </a:prstGeom>
        </p:spPr>
      </p:pic>
      <p:sp>
        <p:nvSpPr>
          <p:cNvPr id="4" name="Título 1">
            <a:extLst>
              <a:ext uri="{FF2B5EF4-FFF2-40B4-BE49-F238E27FC236}">
                <a16:creationId xmlns:a16="http://schemas.microsoft.com/office/drawing/2014/main" id="{53D30660-CBF0-D301-48C5-9D35C51CBE44}"/>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172E29"/>
                </a:solidFill>
                <a:latin typeface="+mn-lt"/>
              </a:rPr>
              <a:t>Flow &amp; </a:t>
            </a:r>
            <a:r>
              <a:rPr lang="es-ES" sz="9300" b="1" noProof="0" err="1">
                <a:solidFill>
                  <a:srgbClr val="172E29"/>
                </a:solidFill>
                <a:latin typeface="+mn-lt"/>
              </a:rPr>
              <a:t>Food</a:t>
            </a:r>
            <a:endParaRPr lang="es-ES" sz="9300" b="1" noProof="0">
              <a:solidFill>
                <a:srgbClr val="172E29"/>
              </a:solidFill>
              <a:latin typeface="+mn-lt"/>
            </a:endParaRPr>
          </a:p>
          <a:p>
            <a:r>
              <a:rPr lang="es-ES" i="1" cap="none" noProof="0">
                <a:solidFill>
                  <a:srgbClr val="172E29"/>
                </a:solidFill>
                <a:latin typeface="+mn-lt"/>
              </a:rPr>
              <a:t>El movimiento también se come</a:t>
            </a:r>
          </a:p>
        </p:txBody>
      </p:sp>
      <p:pic>
        <p:nvPicPr>
          <p:cNvPr id="7" name="Imagen 6">
            <a:extLst>
              <a:ext uri="{FF2B5EF4-FFF2-40B4-BE49-F238E27FC236}">
                <a16:creationId xmlns:a16="http://schemas.microsoft.com/office/drawing/2014/main" id="{78F84373-354A-BCEA-793B-1B8E56DBC8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0060" y="5949717"/>
            <a:ext cx="1013106" cy="779312"/>
          </a:xfrm>
          <a:prstGeom prst="rect">
            <a:avLst/>
          </a:prstGeom>
        </p:spPr>
      </p:pic>
      <p:sp>
        <p:nvSpPr>
          <p:cNvPr id="8" name="Google Shape;3328;g30e148d11da_7_58">
            <a:extLst>
              <a:ext uri="{FF2B5EF4-FFF2-40B4-BE49-F238E27FC236}">
                <a16:creationId xmlns:a16="http://schemas.microsoft.com/office/drawing/2014/main" id="{CE0EEF5C-9C2B-3861-E4F2-4FCE99938296}"/>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4BFF738F-8CA0-DF37-BA72-48ED722C10D5}"/>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07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Elipse 13">
            <a:extLst>
              <a:ext uri="{FF2B5EF4-FFF2-40B4-BE49-F238E27FC236}">
                <a16:creationId xmlns:a16="http://schemas.microsoft.com/office/drawing/2014/main" id="{B2D9D857-1DC3-9A53-E9ED-EF687EBF6341}"/>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nvGrpSpPr>
          <p:cNvPr id="7" name="Grupo 6">
            <a:extLst>
              <a:ext uri="{FF2B5EF4-FFF2-40B4-BE49-F238E27FC236}">
                <a16:creationId xmlns:a16="http://schemas.microsoft.com/office/drawing/2014/main" id="{1BBBAD3C-47C7-0222-995D-D9726ABEF3F5}"/>
              </a:ext>
            </a:extLst>
          </p:cNvPr>
          <p:cNvGrpSpPr/>
          <p:nvPr/>
        </p:nvGrpSpPr>
        <p:grpSpPr>
          <a:xfrm>
            <a:off x="-2867526" y="-13368"/>
            <a:ext cx="10287000" cy="6869575"/>
            <a:chOff x="-3429000" y="0"/>
            <a:chExt cx="10287000" cy="6869575"/>
          </a:xfrm>
          <a:solidFill>
            <a:srgbClr val="005782"/>
          </a:solidFill>
        </p:grpSpPr>
        <p:sp>
          <p:nvSpPr>
            <p:cNvPr id="8" name="Círculo parcial 7">
              <a:extLst>
                <a:ext uri="{FF2B5EF4-FFF2-40B4-BE49-F238E27FC236}">
                  <a16:creationId xmlns:a16="http://schemas.microsoft.com/office/drawing/2014/main" id="{F2D8D59C-7E30-FAAC-55B9-A24717DA8CFF}"/>
                </a:ext>
              </a:extLst>
            </p:cNvPr>
            <p:cNvSpPr/>
            <p:nvPr/>
          </p:nvSpPr>
          <p:spPr>
            <a:xfrm>
              <a:off x="0" y="11575"/>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strike="noStrike" kern="1200" cap="none" spc="0" normalizeH="0" baseline="0" noProof="0">
                <a:ln>
                  <a:noFill/>
                </a:ln>
                <a:solidFill>
                  <a:srgbClr val="FFFFFF"/>
                </a:solidFill>
                <a:effectLst/>
                <a:uLnTx/>
                <a:uFillTx/>
                <a:latin typeface="Calisto MT"/>
                <a:ea typeface="+mn-ea"/>
                <a:cs typeface="+mn-cs"/>
              </a:endParaRPr>
            </a:p>
          </p:txBody>
        </p:sp>
        <p:sp>
          <p:nvSpPr>
            <p:cNvPr id="9" name="Círculo parcial 8">
              <a:extLst>
                <a:ext uri="{FF2B5EF4-FFF2-40B4-BE49-F238E27FC236}">
                  <a16:creationId xmlns:a16="http://schemas.microsoft.com/office/drawing/2014/main" id="{98B41964-4251-8675-1965-D0F8A57AA158}"/>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strike="noStrike" kern="1200" cap="none" spc="0" normalizeH="0" baseline="0" noProof="0">
                <a:ln>
                  <a:noFill/>
                </a:ln>
                <a:solidFill>
                  <a:srgbClr val="FFFFFF"/>
                </a:solidFill>
                <a:effectLst/>
                <a:uLnTx/>
                <a:uFillTx/>
                <a:latin typeface="Calisto MT"/>
                <a:ea typeface="+mn-ea"/>
                <a:cs typeface="+mn-cs"/>
              </a:endParaRPr>
            </a:p>
          </p:txBody>
        </p:sp>
      </p:grpSp>
      <p:pic>
        <p:nvPicPr>
          <p:cNvPr id="6" name="Imagen 5">
            <a:extLst>
              <a:ext uri="{FF2B5EF4-FFF2-40B4-BE49-F238E27FC236}">
                <a16:creationId xmlns:a16="http://schemas.microsoft.com/office/drawing/2014/main" id="{D0189977-A238-F9A4-0B5F-EFFBF252E0C7}"/>
              </a:ext>
            </a:extLst>
          </p:cNvPr>
          <p:cNvPicPr>
            <a:picLocks noChangeAspect="1"/>
          </p:cNvPicPr>
          <p:nvPr/>
        </p:nvPicPr>
        <p:blipFill>
          <a:blip r:embed="rId3"/>
          <a:stretch>
            <a:fillRect/>
          </a:stretch>
        </p:blipFill>
        <p:spPr>
          <a:xfrm>
            <a:off x="4888046" y="498637"/>
            <a:ext cx="5487332" cy="2242838"/>
          </a:xfrm>
          <a:prstGeom prst="rect">
            <a:avLst/>
          </a:prstGeom>
        </p:spPr>
      </p:pic>
      <p:sp>
        <p:nvSpPr>
          <p:cNvPr id="10" name="Google Shape;3328;g30e148d11da_7_58">
            <a:extLst>
              <a:ext uri="{FF2B5EF4-FFF2-40B4-BE49-F238E27FC236}">
                <a16:creationId xmlns:a16="http://schemas.microsoft.com/office/drawing/2014/main" id="{70A028A1-5683-BA87-50DC-1A5C0C39B328}"/>
              </a:ext>
            </a:extLst>
          </p:cNvPr>
          <p:cNvSpPr/>
          <p:nvPr/>
        </p:nvSpPr>
        <p:spPr>
          <a:xfrm>
            <a:off x="4816023" y="5019365"/>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800" noProof="0">
                <a:solidFill>
                  <a:srgbClr val="005782"/>
                </a:solidFill>
                <a:latin typeface="Bitter Black" pitchFamily="2" charset="0"/>
                <a:sym typeface="Quattrocento Sans"/>
              </a:rPr>
              <a:t>Sprint 3</a:t>
            </a:r>
          </a:p>
          <a:p>
            <a:pPr>
              <a:lnSpc>
                <a:spcPct val="70000"/>
              </a:lnSpc>
              <a:spcAft>
                <a:spcPts val="70"/>
              </a:spcAft>
            </a:pPr>
            <a:endParaRPr lang="es-ES" sz="2800" noProof="0">
              <a:solidFill>
                <a:srgbClr val="005782"/>
              </a:solidFill>
              <a:latin typeface="Fira Sans" panose="020B0503050000020004" pitchFamily="34" charset="0"/>
              <a:sym typeface="Quattrocento Sans"/>
            </a:endParaRPr>
          </a:p>
          <a:p>
            <a:pPr>
              <a:lnSpc>
                <a:spcPct val="70000"/>
              </a:lnSpc>
              <a:spcAft>
                <a:spcPts val="70"/>
              </a:spcAft>
            </a:pPr>
            <a:r>
              <a:rPr lang="es-ES" sz="2800" noProof="0">
                <a:solidFill>
                  <a:srgbClr val="FF0000"/>
                </a:solidFill>
                <a:latin typeface="Fira Sans" panose="020B0503050000020004" pitchFamily="34" charset="0"/>
                <a:sym typeface="Quattrocento Sans"/>
              </a:rPr>
              <a:t>14 Noviembre 2025</a:t>
            </a:r>
            <a:endParaRPr lang="es-ES" sz="2400" noProof="0">
              <a:solidFill>
                <a:srgbClr val="FF0000"/>
              </a:solidFill>
              <a:latin typeface="Fira Sans" panose="020B0503050000020004" pitchFamily="34" charset="0"/>
            </a:endParaRPr>
          </a:p>
        </p:txBody>
      </p:sp>
      <p:pic>
        <p:nvPicPr>
          <p:cNvPr id="3076" name="Picture 4" descr="Stratesys se alía con Splunk para agilizar las operaciones IT">
            <a:extLst>
              <a:ext uri="{FF2B5EF4-FFF2-40B4-BE49-F238E27FC236}">
                <a16:creationId xmlns:a16="http://schemas.microsoft.com/office/drawing/2014/main" id="{CC9F4085-32F5-7B96-A1D2-3DCEFDFD8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833" y="4446519"/>
            <a:ext cx="1722121" cy="398241"/>
          </a:xfrm>
          <a:prstGeom prst="rect">
            <a:avLst/>
          </a:prstGeom>
          <a:noFill/>
          <a:extLst>
            <a:ext uri="{909E8E84-426E-40DD-AFC4-6F175D3DCCD1}">
              <a14:hiddenFill xmlns:a14="http://schemas.microsoft.com/office/drawing/2010/main">
                <a:solidFill>
                  <a:srgbClr val="FFFFFF"/>
                </a:solidFill>
              </a14:hiddenFill>
            </a:ext>
          </a:extLst>
        </p:spPr>
      </p:pic>
      <p:sp>
        <p:nvSpPr>
          <p:cNvPr id="11" name="Forma libre 25">
            <a:extLst>
              <a:ext uri="{FF2B5EF4-FFF2-40B4-BE49-F238E27FC236}">
                <a16:creationId xmlns:a16="http://schemas.microsoft.com/office/drawing/2014/main" id="{716CDCD8-3554-B7AB-C5E4-FC07AC3A47DC}"/>
              </a:ext>
            </a:extLst>
          </p:cNvPr>
          <p:cNvSpPr/>
          <p:nvPr/>
        </p:nvSpPr>
        <p:spPr>
          <a:xfrm>
            <a:off x="-2879117" y="3571252"/>
            <a:ext cx="2420674" cy="558486"/>
          </a:xfrm>
          <a:custGeom>
            <a:avLst/>
            <a:gdLst>
              <a:gd name="connsiteX0" fmla="*/ 725088 w 1926771"/>
              <a:gd name="connsiteY0" fmla="*/ 204891 h 444535"/>
              <a:gd name="connsiteX1" fmla="*/ 684445 w 1926771"/>
              <a:gd name="connsiteY1" fmla="*/ 218434 h 444535"/>
              <a:gd name="connsiteX2" fmla="*/ 660458 w 1926771"/>
              <a:gd name="connsiteY2" fmla="*/ 223662 h 444535"/>
              <a:gd name="connsiteX3" fmla="*/ 633330 w 1926771"/>
              <a:gd name="connsiteY3" fmla="*/ 237205 h 444535"/>
              <a:gd name="connsiteX4" fmla="*/ 625999 w 1926771"/>
              <a:gd name="connsiteY4" fmla="*/ 260109 h 444535"/>
              <a:gd name="connsiteX5" fmla="*/ 635424 w 1926771"/>
              <a:gd name="connsiteY5" fmla="*/ 285005 h 444535"/>
              <a:gd name="connsiteX6" fmla="*/ 662553 w 1926771"/>
              <a:gd name="connsiteY6" fmla="*/ 293320 h 444535"/>
              <a:gd name="connsiteX7" fmla="*/ 708432 w 1926771"/>
              <a:gd name="connsiteY7" fmla="*/ 276640 h 444535"/>
              <a:gd name="connsiteX8" fmla="*/ 725088 w 1926771"/>
              <a:gd name="connsiteY8" fmla="*/ 230832 h 444535"/>
              <a:gd name="connsiteX9" fmla="*/ 1067435 w 1926771"/>
              <a:gd name="connsiteY9" fmla="*/ 121590 h 444535"/>
              <a:gd name="connsiteX10" fmla="*/ 1029884 w 1926771"/>
              <a:gd name="connsiteY10" fmla="*/ 136178 h 444535"/>
              <a:gd name="connsiteX11" fmla="*/ 1014225 w 1926771"/>
              <a:gd name="connsiteY11" fmla="*/ 177804 h 444535"/>
              <a:gd name="connsiteX12" fmla="*/ 1120595 w 1926771"/>
              <a:gd name="connsiteY12" fmla="*/ 177804 h 444535"/>
              <a:gd name="connsiteX13" fmla="*/ 1105983 w 1926771"/>
              <a:gd name="connsiteY13" fmla="*/ 136178 h 444535"/>
              <a:gd name="connsiteX14" fmla="*/ 1067435 w 1926771"/>
              <a:gd name="connsiteY14" fmla="*/ 121590 h 444535"/>
              <a:gd name="connsiteX15" fmla="*/ 1431974 w 1926771"/>
              <a:gd name="connsiteY15" fmla="*/ 67417 h 444535"/>
              <a:gd name="connsiteX16" fmla="*/ 1512312 w 1926771"/>
              <a:gd name="connsiteY16" fmla="*/ 67417 h 444535"/>
              <a:gd name="connsiteX17" fmla="*/ 1568614 w 1926771"/>
              <a:gd name="connsiteY17" fmla="*/ 263246 h 444535"/>
              <a:gd name="connsiteX18" fmla="*/ 1617635 w 1926771"/>
              <a:gd name="connsiteY18" fmla="*/ 92412 h 444535"/>
              <a:gd name="connsiteX19" fmla="*/ 1651047 w 1926771"/>
              <a:gd name="connsiteY19" fmla="*/ 67517 h 444535"/>
              <a:gd name="connsiteX20" fmla="*/ 1700915 w 1926771"/>
              <a:gd name="connsiteY20" fmla="*/ 67517 h 444535"/>
              <a:gd name="connsiteX21" fmla="*/ 1594496 w 1926771"/>
              <a:gd name="connsiteY21" fmla="*/ 383093 h 444535"/>
              <a:gd name="connsiteX22" fmla="*/ 1563228 w 1926771"/>
              <a:gd name="connsiteY22" fmla="*/ 432038 h 444535"/>
              <a:gd name="connsiteX23" fmla="*/ 1501640 w 1926771"/>
              <a:gd name="connsiteY23" fmla="*/ 444535 h 444535"/>
              <a:gd name="connsiteX24" fmla="*/ 1494459 w 1926771"/>
              <a:gd name="connsiteY24" fmla="*/ 444535 h 444535"/>
              <a:gd name="connsiteX25" fmla="*/ 1471470 w 1926771"/>
              <a:gd name="connsiteY25" fmla="*/ 444187 h 444535"/>
              <a:gd name="connsiteX26" fmla="*/ 1471470 w 1926771"/>
              <a:gd name="connsiteY26" fmla="*/ 385134 h 444535"/>
              <a:gd name="connsiteX27" fmla="*/ 1491417 w 1926771"/>
              <a:gd name="connsiteY27" fmla="*/ 385134 h 444535"/>
              <a:gd name="connsiteX28" fmla="*/ 1524281 w 1926771"/>
              <a:gd name="connsiteY28" fmla="*/ 375176 h 444535"/>
              <a:gd name="connsiteX29" fmla="*/ 1528968 w 1926771"/>
              <a:gd name="connsiteY29" fmla="*/ 343409 h 444535"/>
              <a:gd name="connsiteX30" fmla="*/ 541522 w 1926771"/>
              <a:gd name="connsiteY30" fmla="*/ 67318 h 444535"/>
              <a:gd name="connsiteX31" fmla="*/ 551945 w 1926771"/>
              <a:gd name="connsiteY31" fmla="*/ 67318 h 444535"/>
              <a:gd name="connsiteX32" fmla="*/ 551945 w 1926771"/>
              <a:gd name="connsiteY32" fmla="*/ 141158 h 444535"/>
              <a:gd name="connsiteX33" fmla="*/ 527958 w 1926771"/>
              <a:gd name="connsiteY33" fmla="*/ 141158 h 444535"/>
              <a:gd name="connsiteX34" fmla="*/ 483076 w 1926771"/>
              <a:gd name="connsiteY34" fmla="*/ 155747 h 444535"/>
              <a:gd name="connsiteX35" fmla="*/ 468515 w 1926771"/>
              <a:gd name="connsiteY35" fmla="*/ 201555 h 444535"/>
              <a:gd name="connsiteX36" fmla="*/ 468515 w 1926771"/>
              <a:gd name="connsiteY36" fmla="*/ 344256 h 444535"/>
              <a:gd name="connsiteX37" fmla="*/ 395357 w 1926771"/>
              <a:gd name="connsiteY37" fmla="*/ 344455 h 444535"/>
              <a:gd name="connsiteX38" fmla="*/ 395357 w 1926771"/>
              <a:gd name="connsiteY38" fmla="*/ 210019 h 444535"/>
              <a:gd name="connsiteX39" fmla="*/ 407376 w 1926771"/>
              <a:gd name="connsiteY39" fmla="*/ 141805 h 444535"/>
              <a:gd name="connsiteX40" fmla="*/ 440239 w 1926771"/>
              <a:gd name="connsiteY40" fmla="*/ 97541 h 444535"/>
              <a:gd name="connsiteX41" fmla="*/ 486667 w 1926771"/>
              <a:gd name="connsiteY41" fmla="*/ 74637 h 444535"/>
              <a:gd name="connsiteX42" fmla="*/ 541522 w 1926771"/>
              <a:gd name="connsiteY42" fmla="*/ 67318 h 444535"/>
              <a:gd name="connsiteX43" fmla="*/ 1798307 w 1926771"/>
              <a:gd name="connsiteY43" fmla="*/ 61542 h 444535"/>
              <a:gd name="connsiteX44" fmla="*/ 1884929 w 1926771"/>
              <a:gd name="connsiteY44" fmla="*/ 85492 h 444535"/>
              <a:gd name="connsiteX45" fmla="*/ 1917244 w 1926771"/>
              <a:gd name="connsiteY45" fmla="*/ 153158 h 444535"/>
              <a:gd name="connsiteX46" fmla="*/ 1872362 w 1926771"/>
              <a:gd name="connsiteY46" fmla="*/ 153158 h 444535"/>
              <a:gd name="connsiteX47" fmla="*/ 1842092 w 1926771"/>
              <a:gd name="connsiteY47" fmla="*/ 135482 h 444535"/>
              <a:gd name="connsiteX48" fmla="*/ 1833764 w 1926771"/>
              <a:gd name="connsiteY48" fmla="*/ 127117 h 444535"/>
              <a:gd name="connsiteX49" fmla="*/ 1799305 w 1926771"/>
              <a:gd name="connsiteY49" fmla="*/ 117756 h 444535"/>
              <a:gd name="connsiteX50" fmla="*/ 1768037 w 1926771"/>
              <a:gd name="connsiteY50" fmla="*/ 124030 h 444535"/>
              <a:gd name="connsiteX51" fmla="*/ 1758662 w 1926771"/>
              <a:gd name="connsiteY51" fmla="*/ 142751 h 444535"/>
              <a:gd name="connsiteX52" fmla="*/ 1812869 w 1926771"/>
              <a:gd name="connsiteY52" fmla="*/ 170883 h 444535"/>
              <a:gd name="connsiteX53" fmla="*/ 1823840 w 1926771"/>
              <a:gd name="connsiteY53" fmla="*/ 174020 h 444535"/>
              <a:gd name="connsiteX54" fmla="*/ 1832717 w 1926771"/>
              <a:gd name="connsiteY54" fmla="*/ 175066 h 444535"/>
              <a:gd name="connsiteX55" fmla="*/ 1906771 w 1926771"/>
              <a:gd name="connsiteY55" fmla="*/ 206285 h 444535"/>
              <a:gd name="connsiteX56" fmla="*/ 1926719 w 1926771"/>
              <a:gd name="connsiteY56" fmla="*/ 256076 h 444535"/>
              <a:gd name="connsiteX57" fmla="*/ 1893357 w 1926771"/>
              <a:gd name="connsiteY57" fmla="*/ 326879 h 444535"/>
              <a:gd name="connsiteX58" fmla="*/ 1799454 w 1926771"/>
              <a:gd name="connsiteY58" fmla="*/ 349833 h 444535"/>
              <a:gd name="connsiteX59" fmla="*/ 1710838 w 1926771"/>
              <a:gd name="connsiteY59" fmla="*/ 325833 h 444535"/>
              <a:gd name="connsiteX60" fmla="*/ 1680568 w 1926771"/>
              <a:gd name="connsiteY60" fmla="*/ 256126 h 444535"/>
              <a:gd name="connsiteX61" fmla="*/ 1680468 w 1926771"/>
              <a:gd name="connsiteY61" fmla="*/ 252790 h 444535"/>
              <a:gd name="connsiteX62" fmla="*/ 1751281 w 1926771"/>
              <a:gd name="connsiteY62" fmla="*/ 252790 h 444535"/>
              <a:gd name="connsiteX63" fmla="*/ 1766940 w 1926771"/>
              <a:gd name="connsiteY63" fmla="*/ 284059 h 444535"/>
              <a:gd name="connsiteX64" fmla="*/ 1808680 w 1926771"/>
              <a:gd name="connsiteY64" fmla="*/ 294465 h 444535"/>
              <a:gd name="connsiteX65" fmla="*/ 1840995 w 1926771"/>
              <a:gd name="connsiteY65" fmla="*/ 287195 h 444535"/>
              <a:gd name="connsiteX66" fmla="*/ 1853512 w 1926771"/>
              <a:gd name="connsiteY66" fmla="*/ 267279 h 444535"/>
              <a:gd name="connsiteX67" fmla="*/ 1809727 w 1926771"/>
              <a:gd name="connsiteY67" fmla="*/ 239147 h 444535"/>
              <a:gd name="connsiteX68" fmla="*/ 1781552 w 1926771"/>
              <a:gd name="connsiteY68" fmla="*/ 232923 h 444535"/>
              <a:gd name="connsiteX69" fmla="*/ 1707596 w 1926771"/>
              <a:gd name="connsiteY69" fmla="*/ 200907 h 444535"/>
              <a:gd name="connsiteX70" fmla="*/ 1686751 w 1926771"/>
              <a:gd name="connsiteY70" fmla="*/ 151116 h 444535"/>
              <a:gd name="connsiteX71" fmla="*/ 1716972 w 1926771"/>
              <a:gd name="connsiteY71" fmla="*/ 85492 h 444535"/>
              <a:gd name="connsiteX72" fmla="*/ 1798307 w 1926771"/>
              <a:gd name="connsiteY72" fmla="*/ 61542 h 444535"/>
              <a:gd name="connsiteX73" fmla="*/ 117839 w 1926771"/>
              <a:gd name="connsiteY73" fmla="*/ 61542 h 444535"/>
              <a:gd name="connsiteX74" fmla="*/ 204411 w 1926771"/>
              <a:gd name="connsiteY74" fmla="*/ 85492 h 444535"/>
              <a:gd name="connsiteX75" fmla="*/ 236776 w 1926771"/>
              <a:gd name="connsiteY75" fmla="*/ 153158 h 444535"/>
              <a:gd name="connsiteX76" fmla="*/ 191894 w 1926771"/>
              <a:gd name="connsiteY76" fmla="*/ 153158 h 444535"/>
              <a:gd name="connsiteX77" fmla="*/ 161674 w 1926771"/>
              <a:gd name="connsiteY77" fmla="*/ 135482 h 444535"/>
              <a:gd name="connsiteX78" fmla="*/ 153296 w 1926771"/>
              <a:gd name="connsiteY78" fmla="*/ 127117 h 444535"/>
              <a:gd name="connsiteX79" fmla="*/ 118886 w 1926771"/>
              <a:gd name="connsiteY79" fmla="*/ 117756 h 444535"/>
              <a:gd name="connsiteX80" fmla="*/ 87619 w 1926771"/>
              <a:gd name="connsiteY80" fmla="*/ 124030 h 444535"/>
              <a:gd name="connsiteX81" fmla="*/ 78194 w 1926771"/>
              <a:gd name="connsiteY81" fmla="*/ 142751 h 444535"/>
              <a:gd name="connsiteX82" fmla="*/ 132451 w 1926771"/>
              <a:gd name="connsiteY82" fmla="*/ 170883 h 444535"/>
              <a:gd name="connsiteX83" fmla="*/ 143422 w 1926771"/>
              <a:gd name="connsiteY83" fmla="*/ 174020 h 444535"/>
              <a:gd name="connsiteX84" fmla="*/ 152248 w 1926771"/>
              <a:gd name="connsiteY84" fmla="*/ 175066 h 444535"/>
              <a:gd name="connsiteX85" fmla="*/ 226303 w 1926771"/>
              <a:gd name="connsiteY85" fmla="*/ 205886 h 444535"/>
              <a:gd name="connsiteX86" fmla="*/ 246251 w 1926771"/>
              <a:gd name="connsiteY86" fmla="*/ 255678 h 444535"/>
              <a:gd name="connsiteX87" fmla="*/ 212839 w 1926771"/>
              <a:gd name="connsiteY87" fmla="*/ 326481 h 444535"/>
              <a:gd name="connsiteX88" fmla="*/ 118986 w 1926771"/>
              <a:gd name="connsiteY88" fmla="*/ 349434 h 444535"/>
              <a:gd name="connsiteX89" fmla="*/ 30320 w 1926771"/>
              <a:gd name="connsiteY89" fmla="*/ 325435 h 444535"/>
              <a:gd name="connsiteX90" fmla="*/ 100 w 1926771"/>
              <a:gd name="connsiteY90" fmla="*/ 255727 h 444535"/>
              <a:gd name="connsiteX91" fmla="*/ 0 w 1926771"/>
              <a:gd name="connsiteY91" fmla="*/ 252790 h 444535"/>
              <a:gd name="connsiteX92" fmla="*/ 70714 w 1926771"/>
              <a:gd name="connsiteY92" fmla="*/ 252790 h 444535"/>
              <a:gd name="connsiteX93" fmla="*/ 86372 w 1926771"/>
              <a:gd name="connsiteY93" fmla="*/ 284059 h 444535"/>
              <a:gd name="connsiteX94" fmla="*/ 128062 w 1926771"/>
              <a:gd name="connsiteY94" fmla="*/ 294465 h 444535"/>
              <a:gd name="connsiteX95" fmla="*/ 160427 w 1926771"/>
              <a:gd name="connsiteY95" fmla="*/ 287195 h 444535"/>
              <a:gd name="connsiteX96" fmla="*/ 172944 w 1926771"/>
              <a:gd name="connsiteY96" fmla="*/ 267279 h 444535"/>
              <a:gd name="connsiteX97" fmla="*/ 129110 w 1926771"/>
              <a:gd name="connsiteY97" fmla="*/ 239147 h 444535"/>
              <a:gd name="connsiteX98" fmla="*/ 100934 w 1926771"/>
              <a:gd name="connsiteY98" fmla="*/ 232923 h 444535"/>
              <a:gd name="connsiteX99" fmla="*/ 27079 w 1926771"/>
              <a:gd name="connsiteY99" fmla="*/ 200907 h 444535"/>
              <a:gd name="connsiteX100" fmla="*/ 6234 w 1926771"/>
              <a:gd name="connsiteY100" fmla="*/ 151116 h 444535"/>
              <a:gd name="connsiteX101" fmla="*/ 36504 w 1926771"/>
              <a:gd name="connsiteY101" fmla="*/ 85492 h 444535"/>
              <a:gd name="connsiteX102" fmla="*/ 117839 w 1926771"/>
              <a:gd name="connsiteY102" fmla="*/ 61542 h 444535"/>
              <a:gd name="connsiteX103" fmla="*/ 674970 w 1926771"/>
              <a:gd name="connsiteY103" fmla="*/ 61293 h 444535"/>
              <a:gd name="connsiteX104" fmla="*/ 762539 w 1926771"/>
              <a:gd name="connsiteY104" fmla="*/ 81209 h 444535"/>
              <a:gd name="connsiteX105" fmla="*/ 792809 w 1926771"/>
              <a:gd name="connsiteY105" fmla="*/ 139515 h 444535"/>
              <a:gd name="connsiteX106" fmla="*/ 792809 w 1926771"/>
              <a:gd name="connsiteY106" fmla="*/ 234118 h 444535"/>
              <a:gd name="connsiteX107" fmla="*/ 777849 w 1926771"/>
              <a:gd name="connsiteY107" fmla="*/ 299195 h 444535"/>
              <a:gd name="connsiteX108" fmla="*/ 741794 w 1926771"/>
              <a:gd name="connsiteY108" fmla="*/ 333003 h 444535"/>
              <a:gd name="connsiteX109" fmla="*/ 695366 w 1926771"/>
              <a:gd name="connsiteY109" fmla="*/ 347044 h 444535"/>
              <a:gd name="connsiteX110" fmla="*/ 652081 w 1926771"/>
              <a:gd name="connsiteY110" fmla="*/ 349683 h 444535"/>
              <a:gd name="connsiteX111" fmla="*/ 586404 w 1926771"/>
              <a:gd name="connsiteY111" fmla="*/ 329369 h 444535"/>
              <a:gd name="connsiteX112" fmla="*/ 558228 w 1926771"/>
              <a:gd name="connsiteY112" fmla="*/ 262200 h 444535"/>
              <a:gd name="connsiteX113" fmla="*/ 583761 w 1926771"/>
              <a:gd name="connsiteY113" fmla="*/ 199712 h 444535"/>
              <a:gd name="connsiteX114" fmla="*/ 648989 w 1926771"/>
              <a:gd name="connsiteY114" fmla="*/ 174817 h 444535"/>
              <a:gd name="connsiteX115" fmla="*/ 661505 w 1926771"/>
              <a:gd name="connsiteY115" fmla="*/ 173224 h 444535"/>
              <a:gd name="connsiteX116" fmla="*/ 678162 w 1926771"/>
              <a:gd name="connsiteY116" fmla="*/ 170634 h 444535"/>
              <a:gd name="connsiteX117" fmla="*/ 724091 w 1926771"/>
              <a:gd name="connsiteY117" fmla="*/ 143548 h 444535"/>
              <a:gd name="connsiteX118" fmla="*/ 707883 w 1926771"/>
              <a:gd name="connsiteY118" fmla="*/ 123233 h 444535"/>
              <a:gd name="connsiteX119" fmla="*/ 677962 w 1926771"/>
              <a:gd name="connsiteY119" fmla="*/ 118553 h 444535"/>
              <a:gd name="connsiteX120" fmla="*/ 651881 w 1926771"/>
              <a:gd name="connsiteY120" fmla="*/ 122735 h 444535"/>
              <a:gd name="connsiteX121" fmla="*/ 635225 w 1926771"/>
              <a:gd name="connsiteY121" fmla="*/ 138370 h 444535"/>
              <a:gd name="connsiteX122" fmla="*/ 565409 w 1926771"/>
              <a:gd name="connsiteY122" fmla="*/ 138370 h 444535"/>
              <a:gd name="connsiteX123" fmla="*/ 594632 w 1926771"/>
              <a:gd name="connsiteY123" fmla="*/ 85243 h 444535"/>
              <a:gd name="connsiteX124" fmla="*/ 674970 w 1926771"/>
              <a:gd name="connsiteY124" fmla="*/ 61293 h 444535"/>
              <a:gd name="connsiteX125" fmla="*/ 1318972 w 1926771"/>
              <a:gd name="connsiteY125" fmla="*/ 61193 h 444535"/>
              <a:gd name="connsiteX126" fmla="*/ 1405543 w 1926771"/>
              <a:gd name="connsiteY126" fmla="*/ 85143 h 444535"/>
              <a:gd name="connsiteX127" fmla="*/ 1437908 w 1926771"/>
              <a:gd name="connsiteY127" fmla="*/ 152809 h 444535"/>
              <a:gd name="connsiteX128" fmla="*/ 1393026 w 1926771"/>
              <a:gd name="connsiteY128" fmla="*/ 152809 h 444535"/>
              <a:gd name="connsiteX129" fmla="*/ 1362806 w 1926771"/>
              <a:gd name="connsiteY129" fmla="*/ 135133 h 444535"/>
              <a:gd name="connsiteX130" fmla="*/ 1354478 w 1926771"/>
              <a:gd name="connsiteY130" fmla="*/ 126768 h 444535"/>
              <a:gd name="connsiteX131" fmla="*/ 1320019 w 1926771"/>
              <a:gd name="connsiteY131" fmla="*/ 117407 h 444535"/>
              <a:gd name="connsiteX132" fmla="*/ 1288751 w 1926771"/>
              <a:gd name="connsiteY132" fmla="*/ 123681 h 444535"/>
              <a:gd name="connsiteX133" fmla="*/ 1279326 w 1926771"/>
              <a:gd name="connsiteY133" fmla="*/ 142402 h 444535"/>
              <a:gd name="connsiteX134" fmla="*/ 1333583 w 1926771"/>
              <a:gd name="connsiteY134" fmla="*/ 170534 h 444535"/>
              <a:gd name="connsiteX135" fmla="*/ 1344554 w 1926771"/>
              <a:gd name="connsiteY135" fmla="*/ 173671 h 444535"/>
              <a:gd name="connsiteX136" fmla="*/ 1353431 w 1926771"/>
              <a:gd name="connsiteY136" fmla="*/ 174717 h 444535"/>
              <a:gd name="connsiteX137" fmla="*/ 1427136 w 1926771"/>
              <a:gd name="connsiteY137" fmla="*/ 205886 h 444535"/>
              <a:gd name="connsiteX138" fmla="*/ 1447084 w 1926771"/>
              <a:gd name="connsiteY138" fmla="*/ 255677 h 444535"/>
              <a:gd name="connsiteX139" fmla="*/ 1413722 w 1926771"/>
              <a:gd name="connsiteY139" fmla="*/ 326480 h 444535"/>
              <a:gd name="connsiteX140" fmla="*/ 1319819 w 1926771"/>
              <a:gd name="connsiteY140" fmla="*/ 349434 h 444535"/>
              <a:gd name="connsiteX141" fmla="*/ 1231153 w 1926771"/>
              <a:gd name="connsiteY141" fmla="*/ 325435 h 444535"/>
              <a:gd name="connsiteX142" fmla="*/ 1200933 w 1926771"/>
              <a:gd name="connsiteY142" fmla="*/ 255727 h 444535"/>
              <a:gd name="connsiteX143" fmla="*/ 1200933 w 1926771"/>
              <a:gd name="connsiteY143" fmla="*/ 252789 h 444535"/>
              <a:gd name="connsiteX144" fmla="*/ 1271846 w 1926771"/>
              <a:gd name="connsiteY144" fmla="*/ 252789 h 444535"/>
              <a:gd name="connsiteX145" fmla="*/ 1287505 w 1926771"/>
              <a:gd name="connsiteY145" fmla="*/ 284058 h 444535"/>
              <a:gd name="connsiteX146" fmla="*/ 1329245 w 1926771"/>
              <a:gd name="connsiteY146" fmla="*/ 294465 h 444535"/>
              <a:gd name="connsiteX147" fmla="*/ 1361559 w 1926771"/>
              <a:gd name="connsiteY147" fmla="*/ 287195 h 444535"/>
              <a:gd name="connsiteX148" fmla="*/ 1374076 w 1926771"/>
              <a:gd name="connsiteY148" fmla="*/ 267278 h 444535"/>
              <a:gd name="connsiteX149" fmla="*/ 1330242 w 1926771"/>
              <a:gd name="connsiteY149" fmla="*/ 239147 h 444535"/>
              <a:gd name="connsiteX150" fmla="*/ 1302116 w 1926771"/>
              <a:gd name="connsiteY150" fmla="*/ 232923 h 444535"/>
              <a:gd name="connsiteX151" fmla="*/ 1228061 w 1926771"/>
              <a:gd name="connsiteY151" fmla="*/ 200658 h 444535"/>
              <a:gd name="connsiteX152" fmla="*/ 1207167 w 1926771"/>
              <a:gd name="connsiteY152" fmla="*/ 150867 h 444535"/>
              <a:gd name="connsiteX153" fmla="*/ 1237636 w 1926771"/>
              <a:gd name="connsiteY153" fmla="*/ 85143 h 444535"/>
              <a:gd name="connsiteX154" fmla="*/ 1318972 w 1926771"/>
              <a:gd name="connsiteY154" fmla="*/ 61193 h 444535"/>
              <a:gd name="connsiteX155" fmla="*/ 1065340 w 1926771"/>
              <a:gd name="connsiteY155" fmla="*/ 61193 h 444535"/>
              <a:gd name="connsiteX156" fmla="*/ 1162334 w 1926771"/>
              <a:gd name="connsiteY156" fmla="*/ 98686 h 444535"/>
              <a:gd name="connsiteX157" fmla="*/ 1195696 w 1926771"/>
              <a:gd name="connsiteY157" fmla="*/ 205936 h 444535"/>
              <a:gd name="connsiteX158" fmla="*/ 1195696 w 1926771"/>
              <a:gd name="connsiteY158" fmla="*/ 217388 h 444535"/>
              <a:gd name="connsiteX159" fmla="*/ 1194649 w 1926771"/>
              <a:gd name="connsiteY159" fmla="*/ 224707 h 444535"/>
              <a:gd name="connsiteX160" fmla="*/ 1014225 w 1926771"/>
              <a:gd name="connsiteY160" fmla="*/ 224707 h 444535"/>
              <a:gd name="connsiteX161" fmla="*/ 1029884 w 1926771"/>
              <a:gd name="connsiteY161" fmla="*/ 272606 h 444535"/>
              <a:gd name="connsiteX162" fmla="*/ 1070526 w 1926771"/>
              <a:gd name="connsiteY162" fmla="*/ 289236 h 444535"/>
              <a:gd name="connsiteX163" fmla="*/ 1100797 w 1926771"/>
              <a:gd name="connsiteY163" fmla="*/ 281967 h 444535"/>
              <a:gd name="connsiteX164" fmla="*/ 1106532 w 1926771"/>
              <a:gd name="connsiteY164" fmla="*/ 278332 h 444535"/>
              <a:gd name="connsiteX165" fmla="*/ 1112266 w 1926771"/>
              <a:gd name="connsiteY165" fmla="*/ 272606 h 444535"/>
              <a:gd name="connsiteX166" fmla="*/ 1120096 w 1926771"/>
              <a:gd name="connsiteY166" fmla="*/ 264241 h 444535"/>
              <a:gd name="connsiteX167" fmla="*/ 1139395 w 1926771"/>
              <a:gd name="connsiteY167" fmla="*/ 259063 h 444535"/>
              <a:gd name="connsiteX168" fmla="*/ 1191557 w 1926771"/>
              <a:gd name="connsiteY168" fmla="*/ 259063 h 444535"/>
              <a:gd name="connsiteX169" fmla="*/ 1147723 w 1926771"/>
              <a:gd name="connsiteY169" fmla="*/ 325684 h 444535"/>
              <a:gd name="connsiteX170" fmla="*/ 1066387 w 1926771"/>
              <a:gd name="connsiteY170" fmla="*/ 349683 h 444535"/>
              <a:gd name="connsiteX171" fmla="*/ 973532 w 1926771"/>
              <a:gd name="connsiteY171" fmla="*/ 311145 h 444535"/>
              <a:gd name="connsiteX172" fmla="*/ 940170 w 1926771"/>
              <a:gd name="connsiteY172" fmla="*/ 203845 h 444535"/>
              <a:gd name="connsiteX173" fmla="*/ 972485 w 1926771"/>
              <a:gd name="connsiteY173" fmla="*/ 99731 h 444535"/>
              <a:gd name="connsiteX174" fmla="*/ 1065340 w 1926771"/>
              <a:gd name="connsiteY174" fmla="*/ 61193 h 444535"/>
              <a:gd name="connsiteX175" fmla="*/ 810064 w 1926771"/>
              <a:gd name="connsiteY175" fmla="*/ 0 h 444535"/>
              <a:gd name="connsiteX176" fmla="*/ 880578 w 1926771"/>
              <a:gd name="connsiteY176" fmla="*/ 0 h 444535"/>
              <a:gd name="connsiteX177" fmla="*/ 880578 w 1926771"/>
              <a:gd name="connsiteY177" fmla="*/ 69708 h 444535"/>
              <a:gd name="connsiteX178" fmla="*/ 930446 w 1926771"/>
              <a:gd name="connsiteY178" fmla="*/ 69708 h 444535"/>
              <a:gd name="connsiteX179" fmla="*/ 930446 w 1926771"/>
              <a:gd name="connsiteY179" fmla="*/ 132096 h 444535"/>
              <a:gd name="connsiteX180" fmla="*/ 880578 w 1926771"/>
              <a:gd name="connsiteY180" fmla="*/ 132096 h 444535"/>
              <a:gd name="connsiteX181" fmla="*/ 880578 w 1926771"/>
              <a:gd name="connsiteY181" fmla="*/ 229288 h 444535"/>
              <a:gd name="connsiteX182" fmla="*/ 893643 w 1926771"/>
              <a:gd name="connsiteY182" fmla="*/ 269818 h 444535"/>
              <a:gd name="connsiteX183" fmla="*/ 933538 w 1926771"/>
              <a:gd name="connsiteY183" fmla="*/ 279776 h 444535"/>
              <a:gd name="connsiteX184" fmla="*/ 933438 w 1926771"/>
              <a:gd name="connsiteY184" fmla="*/ 343908 h 444535"/>
              <a:gd name="connsiteX185" fmla="*/ 880029 w 1926771"/>
              <a:gd name="connsiteY185" fmla="*/ 340173 h 444535"/>
              <a:gd name="connsiteX186" fmla="*/ 841580 w 1926771"/>
              <a:gd name="connsiteY186" fmla="*/ 317817 h 444535"/>
              <a:gd name="connsiteX187" fmla="*/ 818092 w 1926771"/>
              <a:gd name="connsiteY187" fmla="*/ 279677 h 444535"/>
              <a:gd name="connsiteX188" fmla="*/ 810064 w 1926771"/>
              <a:gd name="connsiteY188" fmla="*/ 228741 h 444535"/>
              <a:gd name="connsiteX189" fmla="*/ 259216 w 1926771"/>
              <a:gd name="connsiteY189" fmla="*/ 0 h 444535"/>
              <a:gd name="connsiteX190" fmla="*/ 329681 w 1926771"/>
              <a:gd name="connsiteY190" fmla="*/ 0 h 444535"/>
              <a:gd name="connsiteX191" fmla="*/ 329681 w 1926771"/>
              <a:gd name="connsiteY191" fmla="*/ 69708 h 444535"/>
              <a:gd name="connsiteX192" fmla="*/ 379549 w 1926771"/>
              <a:gd name="connsiteY192" fmla="*/ 69708 h 444535"/>
              <a:gd name="connsiteX193" fmla="*/ 379549 w 1926771"/>
              <a:gd name="connsiteY193" fmla="*/ 132096 h 444535"/>
              <a:gd name="connsiteX194" fmla="*/ 329681 w 1926771"/>
              <a:gd name="connsiteY194" fmla="*/ 132096 h 444535"/>
              <a:gd name="connsiteX195" fmla="*/ 329681 w 1926771"/>
              <a:gd name="connsiteY195" fmla="*/ 229288 h 444535"/>
              <a:gd name="connsiteX196" fmla="*/ 342796 w 1926771"/>
              <a:gd name="connsiteY196" fmla="*/ 269818 h 444535"/>
              <a:gd name="connsiteX197" fmla="*/ 382691 w 1926771"/>
              <a:gd name="connsiteY197" fmla="*/ 279776 h 444535"/>
              <a:gd name="connsiteX198" fmla="*/ 382541 w 1926771"/>
              <a:gd name="connsiteY198" fmla="*/ 343908 h 444535"/>
              <a:gd name="connsiteX199" fmla="*/ 329182 w 1926771"/>
              <a:gd name="connsiteY199" fmla="*/ 340173 h 444535"/>
              <a:gd name="connsiteX200" fmla="*/ 290733 w 1926771"/>
              <a:gd name="connsiteY200" fmla="*/ 317817 h 444535"/>
              <a:gd name="connsiteX201" fmla="*/ 267196 w 1926771"/>
              <a:gd name="connsiteY201" fmla="*/ 279677 h 444535"/>
              <a:gd name="connsiteX202" fmla="*/ 259216 w 1926771"/>
              <a:gd name="connsiteY202" fmla="*/ 228741 h 44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926771" h="444535">
                <a:moveTo>
                  <a:pt x="725088" y="204891"/>
                </a:moveTo>
                <a:cubicBezTo>
                  <a:pt x="712077" y="210871"/>
                  <a:pt x="698448" y="215412"/>
                  <a:pt x="684445" y="218434"/>
                </a:cubicBezTo>
                <a:lnTo>
                  <a:pt x="660458" y="223662"/>
                </a:lnTo>
                <a:cubicBezTo>
                  <a:pt x="650420" y="225838"/>
                  <a:pt x="641095" y="230493"/>
                  <a:pt x="633330" y="237205"/>
                </a:cubicBezTo>
                <a:cubicBezTo>
                  <a:pt x="628707" y="243967"/>
                  <a:pt x="626164" y="251923"/>
                  <a:pt x="625999" y="260109"/>
                </a:cubicBezTo>
                <a:cubicBezTo>
                  <a:pt x="625595" y="269345"/>
                  <a:pt x="629001" y="278343"/>
                  <a:pt x="635424" y="285005"/>
                </a:cubicBezTo>
                <a:cubicBezTo>
                  <a:pt x="643129" y="291029"/>
                  <a:pt x="652794" y="293992"/>
                  <a:pt x="662553" y="293320"/>
                </a:cubicBezTo>
                <a:cubicBezTo>
                  <a:pt x="682002" y="293320"/>
                  <a:pt x="697296" y="287758"/>
                  <a:pt x="708432" y="276640"/>
                </a:cubicBezTo>
                <a:cubicBezTo>
                  <a:pt x="719567" y="265521"/>
                  <a:pt x="725123" y="250250"/>
                  <a:pt x="725088" y="230832"/>
                </a:cubicBezTo>
                <a:close/>
                <a:moveTo>
                  <a:pt x="1067435" y="121590"/>
                </a:moveTo>
                <a:cubicBezTo>
                  <a:pt x="1053442" y="121087"/>
                  <a:pt x="1039857" y="126360"/>
                  <a:pt x="1029884" y="136178"/>
                </a:cubicBezTo>
                <a:cubicBezTo>
                  <a:pt x="1020109" y="146137"/>
                  <a:pt x="1014923" y="159779"/>
                  <a:pt x="1014225" y="177804"/>
                </a:cubicBezTo>
                <a:lnTo>
                  <a:pt x="1120595" y="177804"/>
                </a:lnTo>
                <a:cubicBezTo>
                  <a:pt x="1119198" y="159082"/>
                  <a:pt x="1114361" y="145191"/>
                  <a:pt x="1105983" y="136178"/>
                </a:cubicBezTo>
                <a:cubicBezTo>
                  <a:pt x="1097605" y="127166"/>
                  <a:pt x="1084091" y="121590"/>
                  <a:pt x="1067435" y="121590"/>
                </a:cubicBezTo>
                <a:close/>
                <a:moveTo>
                  <a:pt x="1431974" y="67417"/>
                </a:moveTo>
                <a:lnTo>
                  <a:pt x="1512312" y="67417"/>
                </a:lnTo>
                <a:lnTo>
                  <a:pt x="1568614" y="263246"/>
                </a:lnTo>
                <a:lnTo>
                  <a:pt x="1617635" y="92412"/>
                </a:lnTo>
                <a:cubicBezTo>
                  <a:pt x="1621823" y="75782"/>
                  <a:pt x="1632944" y="67517"/>
                  <a:pt x="1651047" y="67517"/>
                </a:cubicBezTo>
                <a:lnTo>
                  <a:pt x="1700915" y="67517"/>
                </a:lnTo>
                <a:lnTo>
                  <a:pt x="1594496" y="383093"/>
                </a:lnTo>
                <a:cubicBezTo>
                  <a:pt x="1586153" y="405997"/>
                  <a:pt x="1575730" y="422313"/>
                  <a:pt x="1563228" y="432038"/>
                </a:cubicBezTo>
                <a:cubicBezTo>
                  <a:pt x="1550726" y="440338"/>
                  <a:pt x="1530200" y="444500"/>
                  <a:pt x="1501640" y="444535"/>
                </a:cubicBezTo>
                <a:lnTo>
                  <a:pt x="1494459" y="444535"/>
                </a:lnTo>
                <a:lnTo>
                  <a:pt x="1471470" y="444187"/>
                </a:lnTo>
                <a:lnTo>
                  <a:pt x="1471470" y="385134"/>
                </a:lnTo>
                <a:lnTo>
                  <a:pt x="1491417" y="385134"/>
                </a:lnTo>
                <a:cubicBezTo>
                  <a:pt x="1503206" y="385777"/>
                  <a:pt x="1514841" y="382251"/>
                  <a:pt x="1524281" y="375176"/>
                </a:cubicBezTo>
                <a:cubicBezTo>
                  <a:pt x="1532260" y="368554"/>
                  <a:pt x="1533856" y="357998"/>
                  <a:pt x="1528968" y="343409"/>
                </a:cubicBezTo>
                <a:close/>
                <a:moveTo>
                  <a:pt x="541522" y="67318"/>
                </a:moveTo>
                <a:lnTo>
                  <a:pt x="551945" y="67318"/>
                </a:lnTo>
                <a:lnTo>
                  <a:pt x="551945" y="141158"/>
                </a:lnTo>
                <a:lnTo>
                  <a:pt x="527958" y="141158"/>
                </a:lnTo>
                <a:cubicBezTo>
                  <a:pt x="508011" y="141158"/>
                  <a:pt x="493050" y="146137"/>
                  <a:pt x="483076" y="155747"/>
                </a:cubicBezTo>
                <a:cubicBezTo>
                  <a:pt x="473103" y="165356"/>
                  <a:pt x="468515" y="180642"/>
                  <a:pt x="468515" y="201555"/>
                </a:cubicBezTo>
                <a:lnTo>
                  <a:pt x="468515" y="344256"/>
                </a:lnTo>
                <a:lnTo>
                  <a:pt x="395357" y="344455"/>
                </a:lnTo>
                <a:lnTo>
                  <a:pt x="395357" y="210019"/>
                </a:lnTo>
                <a:cubicBezTo>
                  <a:pt x="394679" y="186702"/>
                  <a:pt x="398769" y="163489"/>
                  <a:pt x="407376" y="141805"/>
                </a:cubicBezTo>
                <a:cubicBezTo>
                  <a:pt x="414502" y="124568"/>
                  <a:pt x="425792" y="109361"/>
                  <a:pt x="440239" y="97541"/>
                </a:cubicBezTo>
                <a:cubicBezTo>
                  <a:pt x="453998" y="86841"/>
                  <a:pt x="469796" y="79048"/>
                  <a:pt x="486667" y="74637"/>
                </a:cubicBezTo>
                <a:cubicBezTo>
                  <a:pt x="504535" y="69733"/>
                  <a:pt x="522991" y="67268"/>
                  <a:pt x="541522" y="67318"/>
                </a:cubicBezTo>
                <a:close/>
                <a:moveTo>
                  <a:pt x="1798307" y="61542"/>
                </a:moveTo>
                <a:cubicBezTo>
                  <a:pt x="1834477" y="61542"/>
                  <a:pt x="1863336" y="69524"/>
                  <a:pt x="1884929" y="85492"/>
                </a:cubicBezTo>
                <a:cubicBezTo>
                  <a:pt x="1904876" y="102420"/>
                  <a:pt x="1916596" y="127037"/>
                  <a:pt x="1917244" y="153158"/>
                </a:cubicBezTo>
                <a:lnTo>
                  <a:pt x="1872362" y="153158"/>
                </a:lnTo>
                <a:cubicBezTo>
                  <a:pt x="1859745" y="153511"/>
                  <a:pt x="1847981" y="146655"/>
                  <a:pt x="1842092" y="135482"/>
                </a:cubicBezTo>
                <a:lnTo>
                  <a:pt x="1833764" y="127117"/>
                </a:lnTo>
                <a:cubicBezTo>
                  <a:pt x="1823591" y="120360"/>
                  <a:pt x="1811502" y="117079"/>
                  <a:pt x="1799305" y="117756"/>
                </a:cubicBezTo>
                <a:cubicBezTo>
                  <a:pt x="1788513" y="117074"/>
                  <a:pt x="1777726" y="119240"/>
                  <a:pt x="1768037" y="124030"/>
                </a:cubicBezTo>
                <a:cubicBezTo>
                  <a:pt x="1761784" y="128148"/>
                  <a:pt x="1758208" y="135288"/>
                  <a:pt x="1758662" y="142751"/>
                </a:cubicBezTo>
                <a:cubicBezTo>
                  <a:pt x="1758662" y="153870"/>
                  <a:pt x="1776729" y="163250"/>
                  <a:pt x="1812869" y="170883"/>
                </a:cubicBezTo>
                <a:cubicBezTo>
                  <a:pt x="1816470" y="172113"/>
                  <a:pt x="1820130" y="173159"/>
                  <a:pt x="1823840" y="174020"/>
                </a:cubicBezTo>
                <a:cubicBezTo>
                  <a:pt x="1826752" y="174692"/>
                  <a:pt x="1829730" y="175041"/>
                  <a:pt x="1832717" y="175066"/>
                </a:cubicBezTo>
                <a:cubicBezTo>
                  <a:pt x="1868173" y="184093"/>
                  <a:pt x="1892858" y="194499"/>
                  <a:pt x="1906771" y="206285"/>
                </a:cubicBezTo>
                <a:cubicBezTo>
                  <a:pt x="1920236" y="219290"/>
                  <a:pt x="1927467" y="237399"/>
                  <a:pt x="1926719" y="256076"/>
                </a:cubicBezTo>
                <a:cubicBezTo>
                  <a:pt x="1926719" y="286648"/>
                  <a:pt x="1915598" y="310249"/>
                  <a:pt x="1893357" y="326879"/>
                </a:cubicBezTo>
                <a:cubicBezTo>
                  <a:pt x="1872512" y="342180"/>
                  <a:pt x="1841209" y="349833"/>
                  <a:pt x="1799454" y="349833"/>
                </a:cubicBezTo>
                <a:cubicBezTo>
                  <a:pt x="1759859" y="349833"/>
                  <a:pt x="1730322" y="341831"/>
                  <a:pt x="1710838" y="325833"/>
                </a:cubicBezTo>
                <a:cubicBezTo>
                  <a:pt x="1690656" y="309900"/>
                  <a:pt x="1680568" y="286663"/>
                  <a:pt x="1680568" y="256126"/>
                </a:cubicBezTo>
                <a:lnTo>
                  <a:pt x="1680468" y="252790"/>
                </a:lnTo>
                <a:lnTo>
                  <a:pt x="1751281" y="252790"/>
                </a:lnTo>
                <a:cubicBezTo>
                  <a:pt x="1751187" y="265113"/>
                  <a:pt x="1757006" y="276739"/>
                  <a:pt x="1766940" y="284059"/>
                </a:cubicBezTo>
                <a:cubicBezTo>
                  <a:pt x="1779522" y="291562"/>
                  <a:pt x="1794044" y="295182"/>
                  <a:pt x="1808680" y="294465"/>
                </a:cubicBezTo>
                <a:cubicBezTo>
                  <a:pt x="1819890" y="294759"/>
                  <a:pt x="1830996" y="292259"/>
                  <a:pt x="1840995" y="287195"/>
                </a:cubicBezTo>
                <a:cubicBezTo>
                  <a:pt x="1848625" y="283476"/>
                  <a:pt x="1853477" y="275758"/>
                  <a:pt x="1853512" y="267279"/>
                </a:cubicBezTo>
                <a:cubicBezTo>
                  <a:pt x="1853512" y="254766"/>
                  <a:pt x="1838915" y="245386"/>
                  <a:pt x="1809727" y="239147"/>
                </a:cubicBezTo>
                <a:cubicBezTo>
                  <a:pt x="1800192" y="237778"/>
                  <a:pt x="1790772" y="235696"/>
                  <a:pt x="1781552" y="232923"/>
                </a:cubicBezTo>
                <a:cubicBezTo>
                  <a:pt x="1744749" y="223996"/>
                  <a:pt x="1720099" y="213320"/>
                  <a:pt x="1707596" y="200907"/>
                </a:cubicBezTo>
                <a:cubicBezTo>
                  <a:pt x="1693628" y="188196"/>
                  <a:pt x="1685998" y="169972"/>
                  <a:pt x="1686751" y="151116"/>
                </a:cubicBezTo>
                <a:cubicBezTo>
                  <a:pt x="1686248" y="125778"/>
                  <a:pt x="1697384" y="101604"/>
                  <a:pt x="1716972" y="85492"/>
                </a:cubicBezTo>
                <a:cubicBezTo>
                  <a:pt x="1737817" y="69524"/>
                  <a:pt x="1764930" y="61542"/>
                  <a:pt x="1798307" y="61542"/>
                </a:cubicBezTo>
                <a:close/>
                <a:moveTo>
                  <a:pt x="117839" y="61542"/>
                </a:moveTo>
                <a:cubicBezTo>
                  <a:pt x="154009" y="61542"/>
                  <a:pt x="182868" y="69524"/>
                  <a:pt x="204411" y="85492"/>
                </a:cubicBezTo>
                <a:cubicBezTo>
                  <a:pt x="224343" y="102426"/>
                  <a:pt x="236112" y="127032"/>
                  <a:pt x="236776" y="153158"/>
                </a:cubicBezTo>
                <a:lnTo>
                  <a:pt x="191894" y="153158"/>
                </a:lnTo>
                <a:cubicBezTo>
                  <a:pt x="179267" y="153516"/>
                  <a:pt x="167538" y="146655"/>
                  <a:pt x="161674" y="135482"/>
                </a:cubicBezTo>
                <a:lnTo>
                  <a:pt x="153296" y="127117"/>
                </a:lnTo>
                <a:cubicBezTo>
                  <a:pt x="143142" y="120355"/>
                  <a:pt x="131069" y="117069"/>
                  <a:pt x="118886" y="117756"/>
                </a:cubicBezTo>
                <a:cubicBezTo>
                  <a:pt x="108095" y="117074"/>
                  <a:pt x="97308" y="119240"/>
                  <a:pt x="87619" y="124030"/>
                </a:cubicBezTo>
                <a:cubicBezTo>
                  <a:pt x="81355" y="128143"/>
                  <a:pt x="77760" y="135278"/>
                  <a:pt x="78194" y="142751"/>
                </a:cubicBezTo>
                <a:cubicBezTo>
                  <a:pt x="78194" y="153870"/>
                  <a:pt x="96281" y="163250"/>
                  <a:pt x="132451" y="170883"/>
                </a:cubicBezTo>
                <a:cubicBezTo>
                  <a:pt x="136051" y="172113"/>
                  <a:pt x="139712" y="173159"/>
                  <a:pt x="143422" y="174020"/>
                </a:cubicBezTo>
                <a:cubicBezTo>
                  <a:pt x="146314" y="174697"/>
                  <a:pt x="149276" y="175046"/>
                  <a:pt x="152248" y="175066"/>
                </a:cubicBezTo>
                <a:cubicBezTo>
                  <a:pt x="187655" y="183864"/>
                  <a:pt x="212340" y="194136"/>
                  <a:pt x="226303" y="205886"/>
                </a:cubicBezTo>
                <a:cubicBezTo>
                  <a:pt x="239748" y="218892"/>
                  <a:pt x="246999" y="237001"/>
                  <a:pt x="246251" y="255678"/>
                </a:cubicBezTo>
                <a:cubicBezTo>
                  <a:pt x="246251" y="286249"/>
                  <a:pt x="235115" y="309850"/>
                  <a:pt x="212839" y="326481"/>
                </a:cubicBezTo>
                <a:cubicBezTo>
                  <a:pt x="191994" y="341781"/>
                  <a:pt x="160711" y="349434"/>
                  <a:pt x="118986" y="349434"/>
                </a:cubicBezTo>
                <a:cubicBezTo>
                  <a:pt x="79356" y="349434"/>
                  <a:pt x="49804" y="341433"/>
                  <a:pt x="30320" y="325435"/>
                </a:cubicBezTo>
                <a:cubicBezTo>
                  <a:pt x="10173" y="309502"/>
                  <a:pt x="100" y="286264"/>
                  <a:pt x="100" y="255727"/>
                </a:cubicBezTo>
                <a:lnTo>
                  <a:pt x="0" y="252790"/>
                </a:lnTo>
                <a:lnTo>
                  <a:pt x="70714" y="252790"/>
                </a:lnTo>
                <a:cubicBezTo>
                  <a:pt x="70594" y="265123"/>
                  <a:pt x="76418" y="276754"/>
                  <a:pt x="86372" y="284059"/>
                </a:cubicBezTo>
                <a:cubicBezTo>
                  <a:pt x="98939" y="291552"/>
                  <a:pt x="113441" y="295177"/>
                  <a:pt x="128062" y="294465"/>
                </a:cubicBezTo>
                <a:cubicBezTo>
                  <a:pt x="139288" y="294754"/>
                  <a:pt x="150408" y="292254"/>
                  <a:pt x="160427" y="287195"/>
                </a:cubicBezTo>
                <a:cubicBezTo>
                  <a:pt x="168057" y="283476"/>
                  <a:pt x="172909" y="275758"/>
                  <a:pt x="172944" y="267279"/>
                </a:cubicBezTo>
                <a:cubicBezTo>
                  <a:pt x="172944" y="254766"/>
                  <a:pt x="158332" y="245386"/>
                  <a:pt x="129110" y="239147"/>
                </a:cubicBezTo>
                <a:cubicBezTo>
                  <a:pt x="119575" y="237773"/>
                  <a:pt x="110159" y="235691"/>
                  <a:pt x="100934" y="232923"/>
                </a:cubicBezTo>
                <a:cubicBezTo>
                  <a:pt x="64166" y="223996"/>
                  <a:pt x="39546" y="213320"/>
                  <a:pt x="27079" y="200907"/>
                </a:cubicBezTo>
                <a:cubicBezTo>
                  <a:pt x="13110" y="188196"/>
                  <a:pt x="5481" y="169972"/>
                  <a:pt x="6234" y="151116"/>
                </a:cubicBezTo>
                <a:cubicBezTo>
                  <a:pt x="5745" y="125773"/>
                  <a:pt x="16895" y="101594"/>
                  <a:pt x="36504" y="85492"/>
                </a:cubicBezTo>
                <a:cubicBezTo>
                  <a:pt x="57349" y="69524"/>
                  <a:pt x="84462" y="61542"/>
                  <a:pt x="117839" y="61542"/>
                </a:cubicBezTo>
                <a:close/>
                <a:moveTo>
                  <a:pt x="674970" y="61293"/>
                </a:moveTo>
                <a:cubicBezTo>
                  <a:pt x="713867" y="61293"/>
                  <a:pt x="743056" y="67930"/>
                  <a:pt x="762539" y="81209"/>
                </a:cubicBezTo>
                <a:cubicBezTo>
                  <a:pt x="782168" y="94006"/>
                  <a:pt x="793652" y="116128"/>
                  <a:pt x="792809" y="139515"/>
                </a:cubicBezTo>
                <a:lnTo>
                  <a:pt x="792809" y="234118"/>
                </a:lnTo>
                <a:cubicBezTo>
                  <a:pt x="792809" y="261902"/>
                  <a:pt x="787822" y="283596"/>
                  <a:pt x="777849" y="299195"/>
                </a:cubicBezTo>
                <a:cubicBezTo>
                  <a:pt x="769137" y="313535"/>
                  <a:pt x="756670" y="325221"/>
                  <a:pt x="741794" y="333003"/>
                </a:cubicBezTo>
                <a:cubicBezTo>
                  <a:pt x="727347" y="340572"/>
                  <a:pt x="711593" y="345337"/>
                  <a:pt x="695366" y="347044"/>
                </a:cubicBezTo>
                <a:cubicBezTo>
                  <a:pt x="680994" y="348678"/>
                  <a:pt x="666547" y="349559"/>
                  <a:pt x="652081" y="349683"/>
                </a:cubicBezTo>
                <a:cubicBezTo>
                  <a:pt x="628567" y="350156"/>
                  <a:pt x="605533" y="343031"/>
                  <a:pt x="586404" y="329369"/>
                </a:cubicBezTo>
                <a:cubicBezTo>
                  <a:pt x="567618" y="315825"/>
                  <a:pt x="558228" y="293434"/>
                  <a:pt x="558228" y="262200"/>
                </a:cubicBezTo>
                <a:cubicBezTo>
                  <a:pt x="558228" y="233023"/>
                  <a:pt x="566740" y="212195"/>
                  <a:pt x="583761" y="199712"/>
                </a:cubicBezTo>
                <a:cubicBezTo>
                  <a:pt x="603185" y="186304"/>
                  <a:pt x="625561" y="177764"/>
                  <a:pt x="648989" y="174817"/>
                </a:cubicBezTo>
                <a:cubicBezTo>
                  <a:pt x="653202" y="174717"/>
                  <a:pt x="657396" y="174179"/>
                  <a:pt x="661505" y="173224"/>
                </a:cubicBezTo>
                <a:cubicBezTo>
                  <a:pt x="666492" y="172178"/>
                  <a:pt x="671928" y="171331"/>
                  <a:pt x="678162" y="170634"/>
                </a:cubicBezTo>
                <a:cubicBezTo>
                  <a:pt x="708781" y="166452"/>
                  <a:pt x="724091" y="157425"/>
                  <a:pt x="724091" y="143548"/>
                </a:cubicBezTo>
                <a:cubicBezTo>
                  <a:pt x="724460" y="133709"/>
                  <a:pt x="717573" y="125071"/>
                  <a:pt x="707883" y="123233"/>
                </a:cubicBezTo>
                <a:cubicBezTo>
                  <a:pt x="698179" y="120286"/>
                  <a:pt x="688106" y="118712"/>
                  <a:pt x="677962" y="118553"/>
                </a:cubicBezTo>
                <a:cubicBezTo>
                  <a:pt x="669091" y="118413"/>
                  <a:pt x="660264" y="119828"/>
                  <a:pt x="651881" y="122735"/>
                </a:cubicBezTo>
                <a:cubicBezTo>
                  <a:pt x="644371" y="125374"/>
                  <a:pt x="638327" y="131050"/>
                  <a:pt x="635225" y="138370"/>
                </a:cubicBezTo>
                <a:lnTo>
                  <a:pt x="565409" y="138370"/>
                </a:lnTo>
                <a:cubicBezTo>
                  <a:pt x="567823" y="117527"/>
                  <a:pt x="578310" y="98457"/>
                  <a:pt x="594632" y="85243"/>
                </a:cubicBezTo>
                <a:cubicBezTo>
                  <a:pt x="613418" y="69275"/>
                  <a:pt x="640197" y="61293"/>
                  <a:pt x="674970" y="61293"/>
                </a:cubicBezTo>
                <a:close/>
                <a:moveTo>
                  <a:pt x="1318972" y="61193"/>
                </a:moveTo>
                <a:cubicBezTo>
                  <a:pt x="1355141" y="61193"/>
                  <a:pt x="1384000" y="69175"/>
                  <a:pt x="1405543" y="85143"/>
                </a:cubicBezTo>
                <a:cubicBezTo>
                  <a:pt x="1425511" y="102052"/>
                  <a:pt x="1437290" y="126673"/>
                  <a:pt x="1437908" y="152809"/>
                </a:cubicBezTo>
                <a:lnTo>
                  <a:pt x="1393026" y="152809"/>
                </a:lnTo>
                <a:cubicBezTo>
                  <a:pt x="1380400" y="153167"/>
                  <a:pt x="1368671" y="146306"/>
                  <a:pt x="1362806" y="135133"/>
                </a:cubicBezTo>
                <a:lnTo>
                  <a:pt x="1354478" y="126768"/>
                </a:lnTo>
                <a:cubicBezTo>
                  <a:pt x="1344305" y="120011"/>
                  <a:pt x="1332217" y="116730"/>
                  <a:pt x="1320019" y="117407"/>
                </a:cubicBezTo>
                <a:cubicBezTo>
                  <a:pt x="1309227" y="116725"/>
                  <a:pt x="1298441" y="118891"/>
                  <a:pt x="1288751" y="123681"/>
                </a:cubicBezTo>
                <a:cubicBezTo>
                  <a:pt x="1282488" y="127794"/>
                  <a:pt x="1278892" y="134929"/>
                  <a:pt x="1279326" y="142402"/>
                </a:cubicBezTo>
                <a:cubicBezTo>
                  <a:pt x="1279326" y="153521"/>
                  <a:pt x="1297414" y="162901"/>
                  <a:pt x="1333583" y="170534"/>
                </a:cubicBezTo>
                <a:cubicBezTo>
                  <a:pt x="1337184" y="171764"/>
                  <a:pt x="1340844" y="172810"/>
                  <a:pt x="1344554" y="173671"/>
                </a:cubicBezTo>
                <a:cubicBezTo>
                  <a:pt x="1347466" y="174343"/>
                  <a:pt x="1350444" y="174692"/>
                  <a:pt x="1353431" y="174717"/>
                </a:cubicBezTo>
                <a:cubicBezTo>
                  <a:pt x="1388773" y="183744"/>
                  <a:pt x="1413338" y="194135"/>
                  <a:pt x="1427136" y="205886"/>
                </a:cubicBezTo>
                <a:cubicBezTo>
                  <a:pt x="1440561" y="218902"/>
                  <a:pt x="1447812" y="237006"/>
                  <a:pt x="1447084" y="255677"/>
                </a:cubicBezTo>
                <a:cubicBezTo>
                  <a:pt x="1447084" y="286249"/>
                  <a:pt x="1435963" y="309850"/>
                  <a:pt x="1413722" y="326480"/>
                </a:cubicBezTo>
                <a:cubicBezTo>
                  <a:pt x="1392842" y="341781"/>
                  <a:pt x="1361544" y="349434"/>
                  <a:pt x="1319819" y="349434"/>
                </a:cubicBezTo>
                <a:cubicBezTo>
                  <a:pt x="1280159" y="349434"/>
                  <a:pt x="1250602" y="341432"/>
                  <a:pt x="1231153" y="325435"/>
                </a:cubicBezTo>
                <a:cubicBezTo>
                  <a:pt x="1211006" y="309501"/>
                  <a:pt x="1200933" y="286264"/>
                  <a:pt x="1200933" y="255727"/>
                </a:cubicBezTo>
                <a:lnTo>
                  <a:pt x="1200933" y="252789"/>
                </a:lnTo>
                <a:lnTo>
                  <a:pt x="1271846" y="252789"/>
                </a:lnTo>
                <a:cubicBezTo>
                  <a:pt x="1271726" y="265123"/>
                  <a:pt x="1277551" y="276754"/>
                  <a:pt x="1287505" y="284058"/>
                </a:cubicBezTo>
                <a:cubicBezTo>
                  <a:pt x="1300087" y="291562"/>
                  <a:pt x="1314608" y="295181"/>
                  <a:pt x="1329245" y="294465"/>
                </a:cubicBezTo>
                <a:cubicBezTo>
                  <a:pt x="1340455" y="294753"/>
                  <a:pt x="1351556" y="292254"/>
                  <a:pt x="1361559" y="287195"/>
                </a:cubicBezTo>
                <a:cubicBezTo>
                  <a:pt x="1369189" y="283476"/>
                  <a:pt x="1374042" y="275758"/>
                  <a:pt x="1374076" y="267278"/>
                </a:cubicBezTo>
                <a:cubicBezTo>
                  <a:pt x="1374076" y="254766"/>
                  <a:pt x="1359465" y="245385"/>
                  <a:pt x="1330242" y="239147"/>
                </a:cubicBezTo>
                <a:cubicBezTo>
                  <a:pt x="1320722" y="237777"/>
                  <a:pt x="1311322" y="235696"/>
                  <a:pt x="1302116" y="232923"/>
                </a:cubicBezTo>
                <a:cubicBezTo>
                  <a:pt x="1265214" y="223925"/>
                  <a:pt x="1240529" y="213171"/>
                  <a:pt x="1228061" y="200658"/>
                </a:cubicBezTo>
                <a:cubicBezTo>
                  <a:pt x="1214063" y="187961"/>
                  <a:pt x="1206414" y="169733"/>
                  <a:pt x="1207167" y="150867"/>
                </a:cubicBezTo>
                <a:cubicBezTo>
                  <a:pt x="1206693" y="125453"/>
                  <a:pt x="1217923" y="101230"/>
                  <a:pt x="1237636" y="85143"/>
                </a:cubicBezTo>
                <a:cubicBezTo>
                  <a:pt x="1258481" y="69175"/>
                  <a:pt x="1285595" y="61193"/>
                  <a:pt x="1318972" y="61193"/>
                </a:cubicBezTo>
                <a:close/>
                <a:moveTo>
                  <a:pt x="1065340" y="61193"/>
                </a:moveTo>
                <a:cubicBezTo>
                  <a:pt x="1107030" y="61193"/>
                  <a:pt x="1139360" y="73691"/>
                  <a:pt x="1162334" y="98686"/>
                </a:cubicBezTo>
                <a:cubicBezTo>
                  <a:pt x="1184576" y="124378"/>
                  <a:pt x="1195696" y="160128"/>
                  <a:pt x="1195696" y="205936"/>
                </a:cubicBezTo>
                <a:lnTo>
                  <a:pt x="1195696" y="217388"/>
                </a:lnTo>
                <a:cubicBezTo>
                  <a:pt x="1195861" y="219872"/>
                  <a:pt x="1195502" y="222367"/>
                  <a:pt x="1194649" y="224707"/>
                </a:cubicBezTo>
                <a:lnTo>
                  <a:pt x="1014225" y="224707"/>
                </a:lnTo>
                <a:cubicBezTo>
                  <a:pt x="1014923" y="246217"/>
                  <a:pt x="1020144" y="262185"/>
                  <a:pt x="1029884" y="272606"/>
                </a:cubicBezTo>
                <a:cubicBezTo>
                  <a:pt x="1038895" y="283725"/>
                  <a:pt x="1052439" y="289271"/>
                  <a:pt x="1070526" y="289236"/>
                </a:cubicBezTo>
                <a:cubicBezTo>
                  <a:pt x="1081088" y="289570"/>
                  <a:pt x="1091541" y="287056"/>
                  <a:pt x="1100797" y="281967"/>
                </a:cubicBezTo>
                <a:cubicBezTo>
                  <a:pt x="1102971" y="281225"/>
                  <a:pt x="1104936" y="279980"/>
                  <a:pt x="1106532" y="278332"/>
                </a:cubicBezTo>
                <a:lnTo>
                  <a:pt x="1112266" y="272606"/>
                </a:lnTo>
                <a:cubicBezTo>
                  <a:pt x="1114117" y="269195"/>
                  <a:pt x="1116809" y="266313"/>
                  <a:pt x="1120096" y="264241"/>
                </a:cubicBezTo>
                <a:cubicBezTo>
                  <a:pt x="1125786" y="260452"/>
                  <a:pt x="1132568" y="258630"/>
                  <a:pt x="1139395" y="259063"/>
                </a:cubicBezTo>
                <a:lnTo>
                  <a:pt x="1191557" y="259063"/>
                </a:lnTo>
                <a:cubicBezTo>
                  <a:pt x="1183877" y="288241"/>
                  <a:pt x="1169266" y="310447"/>
                  <a:pt x="1147723" y="325684"/>
                </a:cubicBezTo>
                <a:cubicBezTo>
                  <a:pt x="1126180" y="341652"/>
                  <a:pt x="1099066" y="349648"/>
                  <a:pt x="1066387" y="349683"/>
                </a:cubicBezTo>
                <a:cubicBezTo>
                  <a:pt x="1026757" y="349683"/>
                  <a:pt x="995809" y="336837"/>
                  <a:pt x="973532" y="311145"/>
                </a:cubicBezTo>
                <a:cubicBezTo>
                  <a:pt x="951291" y="286149"/>
                  <a:pt x="940170" y="250384"/>
                  <a:pt x="940170" y="203845"/>
                </a:cubicBezTo>
                <a:cubicBezTo>
                  <a:pt x="940170" y="159431"/>
                  <a:pt x="950942" y="124727"/>
                  <a:pt x="972485" y="99731"/>
                </a:cubicBezTo>
                <a:cubicBezTo>
                  <a:pt x="994726" y="74039"/>
                  <a:pt x="1025680" y="61193"/>
                  <a:pt x="1065340" y="61193"/>
                </a:cubicBezTo>
                <a:close/>
                <a:moveTo>
                  <a:pt x="810064" y="0"/>
                </a:moveTo>
                <a:lnTo>
                  <a:pt x="880578" y="0"/>
                </a:lnTo>
                <a:lnTo>
                  <a:pt x="880578" y="69708"/>
                </a:lnTo>
                <a:lnTo>
                  <a:pt x="930446" y="69708"/>
                </a:lnTo>
                <a:lnTo>
                  <a:pt x="930446" y="132096"/>
                </a:lnTo>
                <a:lnTo>
                  <a:pt x="880578" y="132096"/>
                </a:lnTo>
                <a:lnTo>
                  <a:pt x="880578" y="229288"/>
                </a:lnTo>
                <a:cubicBezTo>
                  <a:pt x="880578" y="248458"/>
                  <a:pt x="884916" y="262001"/>
                  <a:pt x="893643" y="269818"/>
                </a:cubicBezTo>
                <a:cubicBezTo>
                  <a:pt x="902370" y="277636"/>
                  <a:pt x="915635" y="281021"/>
                  <a:pt x="933538" y="279776"/>
                </a:cubicBezTo>
                <a:lnTo>
                  <a:pt x="933438" y="343908"/>
                </a:lnTo>
                <a:cubicBezTo>
                  <a:pt x="915565" y="346233"/>
                  <a:pt x="897403" y="344963"/>
                  <a:pt x="880029" y="340173"/>
                </a:cubicBezTo>
                <a:cubicBezTo>
                  <a:pt x="865537" y="336060"/>
                  <a:pt x="852312" y="328373"/>
                  <a:pt x="841580" y="317817"/>
                </a:cubicBezTo>
                <a:cubicBezTo>
                  <a:pt x="830973" y="307032"/>
                  <a:pt x="822945" y="293997"/>
                  <a:pt x="818092" y="279677"/>
                </a:cubicBezTo>
                <a:cubicBezTo>
                  <a:pt x="812542" y="263276"/>
                  <a:pt x="809824" y="246053"/>
                  <a:pt x="810064" y="228741"/>
                </a:cubicBezTo>
                <a:close/>
                <a:moveTo>
                  <a:pt x="259216" y="0"/>
                </a:moveTo>
                <a:lnTo>
                  <a:pt x="329681" y="0"/>
                </a:lnTo>
                <a:lnTo>
                  <a:pt x="329681" y="69708"/>
                </a:lnTo>
                <a:lnTo>
                  <a:pt x="379549" y="69708"/>
                </a:lnTo>
                <a:lnTo>
                  <a:pt x="379549" y="132096"/>
                </a:lnTo>
                <a:lnTo>
                  <a:pt x="329681" y="132096"/>
                </a:lnTo>
                <a:lnTo>
                  <a:pt x="329681" y="229288"/>
                </a:lnTo>
                <a:cubicBezTo>
                  <a:pt x="329681" y="248458"/>
                  <a:pt x="334069" y="262001"/>
                  <a:pt x="342796" y="269818"/>
                </a:cubicBezTo>
                <a:cubicBezTo>
                  <a:pt x="351523" y="277636"/>
                  <a:pt x="364738" y="281021"/>
                  <a:pt x="382691" y="279776"/>
                </a:cubicBezTo>
                <a:lnTo>
                  <a:pt x="382541" y="343908"/>
                </a:lnTo>
                <a:cubicBezTo>
                  <a:pt x="364683" y="346238"/>
                  <a:pt x="346541" y="344968"/>
                  <a:pt x="329182" y="340173"/>
                </a:cubicBezTo>
                <a:cubicBezTo>
                  <a:pt x="314690" y="336060"/>
                  <a:pt x="301465" y="328373"/>
                  <a:pt x="290733" y="317817"/>
                </a:cubicBezTo>
                <a:cubicBezTo>
                  <a:pt x="280086" y="307052"/>
                  <a:pt x="272038" y="294012"/>
                  <a:pt x="267196" y="279677"/>
                </a:cubicBezTo>
                <a:cubicBezTo>
                  <a:pt x="261660" y="263276"/>
                  <a:pt x="258962" y="246048"/>
                  <a:pt x="259216" y="228741"/>
                </a:cubicBezTo>
                <a:close/>
              </a:path>
            </a:pathLst>
          </a:custGeom>
          <a:solidFill>
            <a:schemeClr val="bg1"/>
          </a:solidFill>
          <a:ln w="4979" cap="flat">
            <a:noFill/>
            <a:prstDash val="solid"/>
            <a:miter/>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sz="2800" noProof="0"/>
          </a:p>
        </p:txBody>
      </p:sp>
      <p:pic>
        <p:nvPicPr>
          <p:cNvPr id="13" name="Imagen 12">
            <a:extLst>
              <a:ext uri="{FF2B5EF4-FFF2-40B4-BE49-F238E27FC236}">
                <a16:creationId xmlns:a16="http://schemas.microsoft.com/office/drawing/2014/main" id="{F1FF5ED2-339C-6C5D-DCB1-E89D5514D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5341" y="4129738"/>
            <a:ext cx="2915689" cy="2242838"/>
          </a:xfrm>
          <a:prstGeom prst="rect">
            <a:avLst/>
          </a:prstGeom>
        </p:spPr>
      </p:pic>
      <p:pic>
        <p:nvPicPr>
          <p:cNvPr id="3" name="Imagen 2" descr="Camión de carga&#10;&#10;El contenido generado por IA puede ser incorrecto.">
            <a:extLst>
              <a:ext uri="{FF2B5EF4-FFF2-40B4-BE49-F238E27FC236}">
                <a16:creationId xmlns:a16="http://schemas.microsoft.com/office/drawing/2014/main" id="{3BFC5CA1-7B44-6AC9-0B74-27F21DC31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78647"/>
            <a:ext cx="12192000" cy="4900706"/>
          </a:xfrm>
          <a:prstGeom prst="rect">
            <a:avLst/>
          </a:prstGeom>
        </p:spPr>
      </p:pic>
      <p:pic>
        <p:nvPicPr>
          <p:cNvPr id="5" name="Imagen 4" descr="Un dibujo de un camión&#10;&#10;El contenido generado por IA puede ser incorrecto.">
            <a:extLst>
              <a:ext uri="{FF2B5EF4-FFF2-40B4-BE49-F238E27FC236}">
                <a16:creationId xmlns:a16="http://schemas.microsoft.com/office/drawing/2014/main" id="{598142EB-7DC3-62E3-7B89-030088C04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367"/>
            <a:ext cx="12192000" cy="6804837"/>
          </a:xfrm>
          <a:prstGeom prst="rect">
            <a:avLst/>
          </a:prstGeom>
        </p:spPr>
      </p:pic>
    </p:spTree>
    <p:extLst>
      <p:ext uri="{BB962C8B-B14F-4D97-AF65-F5344CB8AC3E}">
        <p14:creationId xmlns:p14="http://schemas.microsoft.com/office/powerpoint/2010/main" val="1295897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gradFill>
          <a:gsLst>
            <a:gs pos="0">
              <a:srgbClr val="B2AA95"/>
            </a:gs>
            <a:gs pos="100000">
              <a:srgbClr val="D1C9B6"/>
            </a:gs>
            <a:gs pos="77000">
              <a:srgbClr val="D2C9B7"/>
            </a:gs>
            <a:gs pos="40000">
              <a:srgbClr val="B6B19A"/>
            </a:gs>
          </a:gsLst>
          <a:lin ang="2700000" scaled="1"/>
        </a:gradFill>
        <a:effectLst/>
      </p:bgPr>
    </p:bg>
    <p:spTree>
      <p:nvGrpSpPr>
        <p:cNvPr id="1" name="">
          <a:extLst>
            <a:ext uri="{FF2B5EF4-FFF2-40B4-BE49-F238E27FC236}">
              <a16:creationId xmlns:a16="http://schemas.microsoft.com/office/drawing/2014/main" id="{0E971B85-55BD-36B1-51C6-FB3BEE22FE3F}"/>
            </a:ext>
          </a:extLst>
        </p:cNvPr>
        <p:cNvGrpSpPr/>
        <p:nvPr/>
      </p:nvGrpSpPr>
      <p:grpSpPr>
        <a:xfrm>
          <a:off x="0" y="0"/>
          <a:ext cx="0" cy="0"/>
          <a:chOff x="0" y="0"/>
          <a:chExt cx="0" cy="0"/>
        </a:xfrm>
      </p:grpSpPr>
      <p:pic>
        <p:nvPicPr>
          <p:cNvPr id="12" name="Imagen 11" descr="Un dibujo de un camión&#10;&#10;El contenido generado por IA puede ser incorrecto.">
            <a:extLst>
              <a:ext uri="{FF2B5EF4-FFF2-40B4-BE49-F238E27FC236}">
                <a16:creationId xmlns:a16="http://schemas.microsoft.com/office/drawing/2014/main" id="{6843B877-0C36-93D7-9598-2E7C4C127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438" y="-1994491"/>
            <a:ext cx="12334875" cy="6884581"/>
          </a:xfrm>
          <a:prstGeom prst="rect">
            <a:avLst/>
          </a:prstGeom>
        </p:spPr>
      </p:pic>
      <p:sp>
        <p:nvSpPr>
          <p:cNvPr id="4" name="Título 1">
            <a:extLst>
              <a:ext uri="{FF2B5EF4-FFF2-40B4-BE49-F238E27FC236}">
                <a16:creationId xmlns:a16="http://schemas.microsoft.com/office/drawing/2014/main" id="{C2F7BE40-0244-946B-661A-F62F376BE07B}"/>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172E29"/>
                </a:solidFill>
                <a:latin typeface="+mn-lt"/>
              </a:rPr>
              <a:t>Flow &amp; </a:t>
            </a:r>
            <a:r>
              <a:rPr lang="es-ES" sz="9300" b="1" noProof="0" err="1">
                <a:solidFill>
                  <a:srgbClr val="172E29"/>
                </a:solidFill>
                <a:latin typeface="+mn-lt"/>
              </a:rPr>
              <a:t>Food</a:t>
            </a:r>
            <a:endParaRPr lang="es-ES" sz="9300" b="1" noProof="0">
              <a:solidFill>
                <a:srgbClr val="172E29"/>
              </a:solidFill>
              <a:latin typeface="+mn-lt"/>
            </a:endParaRPr>
          </a:p>
          <a:p>
            <a:r>
              <a:rPr lang="es-ES" i="1" cap="none" noProof="0">
                <a:solidFill>
                  <a:srgbClr val="172E29"/>
                </a:solidFill>
                <a:latin typeface="+mn-lt"/>
              </a:rPr>
              <a:t>El movimiento también se come</a:t>
            </a:r>
          </a:p>
        </p:txBody>
      </p:sp>
      <p:pic>
        <p:nvPicPr>
          <p:cNvPr id="7" name="Imagen 6">
            <a:extLst>
              <a:ext uri="{FF2B5EF4-FFF2-40B4-BE49-F238E27FC236}">
                <a16:creationId xmlns:a16="http://schemas.microsoft.com/office/drawing/2014/main" id="{9CE5F701-EA84-29F1-BDFD-4D89F9CB5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662" y="5880568"/>
            <a:ext cx="1013106" cy="779312"/>
          </a:xfrm>
          <a:prstGeom prst="rect">
            <a:avLst/>
          </a:prstGeom>
        </p:spPr>
      </p:pic>
      <p:sp>
        <p:nvSpPr>
          <p:cNvPr id="8" name="Google Shape;3328;g30e148d11da_7_58">
            <a:extLst>
              <a:ext uri="{FF2B5EF4-FFF2-40B4-BE49-F238E27FC236}">
                <a16:creationId xmlns:a16="http://schemas.microsoft.com/office/drawing/2014/main" id="{72D28268-BAD1-8BF7-D60E-BDBBC9F19897}"/>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F089F92E-182B-163F-908D-6A87AF4731FE}"/>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694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DB7B26-2D0E-BD26-6936-DCBE22550070}"/>
            </a:ext>
          </a:extLst>
        </p:cNvPr>
        <p:cNvGrpSpPr/>
        <p:nvPr/>
      </p:nvGrpSpPr>
      <p:grpSpPr>
        <a:xfrm>
          <a:off x="0" y="0"/>
          <a:ext cx="0" cy="0"/>
          <a:chOff x="0" y="0"/>
          <a:chExt cx="0" cy="0"/>
        </a:xfrm>
      </p:grpSpPr>
      <p:sp>
        <p:nvSpPr>
          <p:cNvPr id="8" name="Elipse 7">
            <a:extLst>
              <a:ext uri="{FF2B5EF4-FFF2-40B4-BE49-F238E27FC236}">
                <a16:creationId xmlns:a16="http://schemas.microsoft.com/office/drawing/2014/main" id="{CAF510DB-8B04-CCD1-855B-EA692CBBA32F}"/>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nvGrpSpPr>
          <p:cNvPr id="6" name="Grupo 5">
            <a:extLst>
              <a:ext uri="{FF2B5EF4-FFF2-40B4-BE49-F238E27FC236}">
                <a16:creationId xmlns:a16="http://schemas.microsoft.com/office/drawing/2014/main" id="{BA5F85A3-9C83-EC2F-2ED4-16846972316D}"/>
              </a:ext>
            </a:extLst>
          </p:cNvPr>
          <p:cNvGrpSpPr/>
          <p:nvPr/>
        </p:nvGrpSpPr>
        <p:grpSpPr>
          <a:xfrm>
            <a:off x="-3429000" y="0"/>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B22DE28E-69D1-D9C9-4838-D852CD7A1E41}"/>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71615F7D-88B7-6692-F9A9-4707BB59D93F}"/>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sp>
        <p:nvSpPr>
          <p:cNvPr id="2" name="CuadroTexto 1">
            <a:extLst>
              <a:ext uri="{FF2B5EF4-FFF2-40B4-BE49-F238E27FC236}">
                <a16:creationId xmlns:a16="http://schemas.microsoft.com/office/drawing/2014/main" id="{03AE4E09-7215-1FCF-69B1-E8C0430352EB}"/>
              </a:ext>
            </a:extLst>
          </p:cNvPr>
          <p:cNvSpPr txBox="1"/>
          <p:nvPr/>
        </p:nvSpPr>
        <p:spPr>
          <a:xfrm rot="16200000">
            <a:off x="-671707" y="2254682"/>
            <a:ext cx="5647700"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500" b="0" i="0" u="none" strike="noStrike" kern="1200" cap="none" spc="0" normalizeH="0" baseline="0" noProof="0">
                <a:ln>
                  <a:noFill/>
                </a:ln>
                <a:solidFill>
                  <a:srgbClr val="F3EBDA"/>
                </a:solidFill>
                <a:effectLst/>
                <a:uLnTx/>
                <a:uFillTx/>
                <a:latin typeface="Bitter Black" pitchFamily="2" charset="0"/>
                <a:ea typeface="+mn-ea"/>
                <a:cs typeface="+mn-cs"/>
              </a:rPr>
              <a:t>Agenda</a:t>
            </a:r>
          </a:p>
        </p:txBody>
      </p:sp>
      <p:sp>
        <p:nvSpPr>
          <p:cNvPr id="3" name="CuadroTexto 2">
            <a:extLst>
              <a:ext uri="{FF2B5EF4-FFF2-40B4-BE49-F238E27FC236}">
                <a16:creationId xmlns:a16="http://schemas.microsoft.com/office/drawing/2014/main" id="{F25540B0-0A38-760B-13C2-DDE257698716}"/>
              </a:ext>
            </a:extLst>
          </p:cNvPr>
          <p:cNvSpPr txBox="1"/>
          <p:nvPr/>
        </p:nvSpPr>
        <p:spPr>
          <a:xfrm>
            <a:off x="5919370" y="3185706"/>
            <a:ext cx="3177473" cy="3416320"/>
          </a:xfrm>
          <a:prstGeom prst="rect">
            <a:avLst/>
          </a:prstGeom>
          <a:noFill/>
        </p:spPr>
        <p:txBody>
          <a:bodyPr wrap="none" rtlCol="0">
            <a:spAutoFit/>
          </a:bodyPr>
          <a:lstStyle/>
          <a:p>
            <a:pPr marL="457200" marR="0" lvl="0" indent="-457200" algn="l" defTabSz="914400" rtl="0" eaLnBrk="1" fontAlgn="auto" latinLnBrk="0" hangingPunct="1">
              <a:spcBef>
                <a:spcPts val="0"/>
              </a:spcBef>
              <a:spcAft>
                <a:spcPts val="0"/>
              </a:spcAft>
              <a:buClrTx/>
              <a:buSzTx/>
              <a:buFontTx/>
              <a:buAutoNum type="arabicPeriod"/>
              <a:tabLst/>
              <a:defRPr/>
            </a:pPr>
            <a:r>
              <a:rPr lang="es-ES" sz="3600" b="1" noProof="0">
                <a:solidFill>
                  <a:srgbClr val="005782"/>
                </a:solidFill>
                <a:latin typeface="Fira Sans" panose="020B0503050000020004" pitchFamily="34" charset="0"/>
              </a:rPr>
              <a:t>El Problema</a:t>
            </a:r>
          </a:p>
          <a:p>
            <a:pPr marL="457200" marR="0" lvl="0" indent="-457200" algn="l" defTabSz="914400" rtl="0" eaLnBrk="1" fontAlgn="auto" latinLnBrk="0" hangingPunct="1">
              <a:spcBef>
                <a:spcPts val="0"/>
              </a:spcBef>
              <a:spcAft>
                <a:spcPts val="0"/>
              </a:spcAft>
              <a:buClrTx/>
              <a:buSzTx/>
              <a:buFontTx/>
              <a:buAutoNum type="arabicPeriod"/>
              <a:tabLst/>
              <a:defRPr/>
            </a:pPr>
            <a:r>
              <a:rPr kumimoji="0" lang="es-ES" sz="3600" b="1" i="0" u="none" strike="noStrike" kern="1200" cap="none" spc="0" normalizeH="0" baseline="0" noProof="0">
                <a:ln>
                  <a:noFill/>
                </a:ln>
                <a:solidFill>
                  <a:srgbClr val="005782"/>
                </a:solidFill>
                <a:effectLst/>
                <a:uLnTx/>
                <a:uFillTx/>
                <a:latin typeface="Fira Sans" panose="020B0503050000020004" pitchFamily="34" charset="0"/>
                <a:ea typeface="+mn-ea"/>
                <a:cs typeface="+mn-cs"/>
              </a:rPr>
              <a:t>La Marca</a:t>
            </a:r>
          </a:p>
          <a:p>
            <a:pPr marL="457200" marR="0" lvl="0" indent="-457200" algn="l" defTabSz="914400" rtl="0" eaLnBrk="1" fontAlgn="auto" latinLnBrk="0" hangingPunct="1">
              <a:spcBef>
                <a:spcPts val="0"/>
              </a:spcBef>
              <a:spcAft>
                <a:spcPts val="0"/>
              </a:spcAft>
              <a:buClrTx/>
              <a:buSzTx/>
              <a:buFontTx/>
              <a:buAutoNum type="arabicPeriod"/>
              <a:tabLst/>
              <a:defRPr/>
            </a:pPr>
            <a:r>
              <a:rPr lang="es-ES" sz="3600" b="1" noProof="0">
                <a:solidFill>
                  <a:srgbClr val="005782"/>
                </a:solidFill>
                <a:latin typeface="Fira Sans" panose="020B0503050000020004" pitchFamily="34" charset="0"/>
              </a:rPr>
              <a:t>La Solución</a:t>
            </a:r>
          </a:p>
          <a:p>
            <a:pPr marL="457200" marR="0" lvl="0" indent="-457200" algn="l" defTabSz="914400" rtl="0" eaLnBrk="1" fontAlgn="auto" latinLnBrk="0" hangingPunct="1">
              <a:spcBef>
                <a:spcPts val="0"/>
              </a:spcBef>
              <a:spcAft>
                <a:spcPts val="0"/>
              </a:spcAft>
              <a:buClrTx/>
              <a:buSzTx/>
              <a:buFontTx/>
              <a:buAutoNum type="arabicPeriod"/>
              <a:tabLst/>
              <a:defRPr/>
            </a:pPr>
            <a:r>
              <a:rPr kumimoji="0" lang="es-ES" sz="3600" b="1" i="0" u="none" strike="noStrike" kern="1200" cap="none" spc="0" normalizeH="0" baseline="0" noProof="0">
                <a:ln>
                  <a:noFill/>
                </a:ln>
                <a:solidFill>
                  <a:srgbClr val="005782"/>
                </a:solidFill>
                <a:effectLst/>
                <a:uLnTx/>
                <a:uFillTx/>
                <a:latin typeface="Fira Sans" panose="020B0503050000020004" pitchFamily="34" charset="0"/>
                <a:ea typeface="+mn-ea"/>
                <a:cs typeface="+mn-cs"/>
              </a:rPr>
              <a:t>La Persona</a:t>
            </a:r>
          </a:p>
          <a:p>
            <a:pPr marL="457200" marR="0" lvl="0" indent="-457200" algn="l" defTabSz="914400" rtl="0" eaLnBrk="1" fontAlgn="auto" latinLnBrk="0" hangingPunct="1">
              <a:spcBef>
                <a:spcPts val="0"/>
              </a:spcBef>
              <a:spcAft>
                <a:spcPts val="0"/>
              </a:spcAft>
              <a:buClrTx/>
              <a:buSzTx/>
              <a:buFontTx/>
              <a:buAutoNum type="arabicPeriod"/>
              <a:tabLst/>
              <a:defRPr/>
            </a:pPr>
            <a:r>
              <a:rPr lang="es-ES" sz="3600" b="1" noProof="0">
                <a:solidFill>
                  <a:srgbClr val="005782"/>
                </a:solidFill>
                <a:latin typeface="Fira Sans" panose="020B0503050000020004" pitchFamily="34" charset="0"/>
              </a:rPr>
              <a:t>La Alianza</a:t>
            </a:r>
          </a:p>
          <a:p>
            <a:pPr marL="457200" marR="0" lvl="0" indent="-457200" algn="l" defTabSz="914400" rtl="0" eaLnBrk="1" fontAlgn="auto" latinLnBrk="0" hangingPunct="1">
              <a:spcBef>
                <a:spcPts val="0"/>
              </a:spcBef>
              <a:spcAft>
                <a:spcPts val="0"/>
              </a:spcAft>
              <a:buClrTx/>
              <a:buSzTx/>
              <a:buFontTx/>
              <a:buAutoNum type="arabicPeriod"/>
              <a:tabLst/>
              <a:defRPr/>
            </a:pPr>
            <a:r>
              <a:rPr kumimoji="0" lang="es-ES" sz="3600" b="1" i="0" u="none" strike="noStrike" kern="1200" cap="none" spc="0" normalizeH="0" baseline="0" noProof="0">
                <a:ln>
                  <a:noFill/>
                </a:ln>
                <a:solidFill>
                  <a:srgbClr val="005782"/>
                </a:solidFill>
                <a:effectLst/>
                <a:uLnTx/>
                <a:uFillTx/>
                <a:latin typeface="Fira Sans" panose="020B0503050000020004" pitchFamily="34" charset="0"/>
                <a:ea typeface="+mn-ea"/>
                <a:cs typeface="+mn-cs"/>
              </a:rPr>
              <a:t>El Proyecto</a:t>
            </a:r>
          </a:p>
        </p:txBody>
      </p:sp>
      <p:pic>
        <p:nvPicPr>
          <p:cNvPr id="9" name="Imagen 8">
            <a:extLst>
              <a:ext uri="{FF2B5EF4-FFF2-40B4-BE49-F238E27FC236}">
                <a16:creationId xmlns:a16="http://schemas.microsoft.com/office/drawing/2014/main" id="{FA712C7A-40BE-47AB-1281-B114C7C5BC81}"/>
              </a:ext>
            </a:extLst>
          </p:cNvPr>
          <p:cNvPicPr>
            <a:picLocks noChangeAspect="1"/>
          </p:cNvPicPr>
          <p:nvPr/>
        </p:nvPicPr>
        <p:blipFill>
          <a:blip r:embed="rId3"/>
          <a:stretch>
            <a:fillRect/>
          </a:stretch>
        </p:blipFill>
        <p:spPr>
          <a:xfrm>
            <a:off x="-13489044" y="7190869"/>
            <a:ext cx="11774543" cy="6192114"/>
          </a:xfrm>
          <a:prstGeom prst="rect">
            <a:avLst/>
          </a:prstGeom>
        </p:spPr>
      </p:pic>
      <p:pic>
        <p:nvPicPr>
          <p:cNvPr id="10" name="Imagen 9" descr="Dibujo en blanco y negro&#10;&#10;El contenido generado por IA puede ser incorrecto.">
            <a:extLst>
              <a:ext uri="{FF2B5EF4-FFF2-40B4-BE49-F238E27FC236}">
                <a16:creationId xmlns:a16="http://schemas.microsoft.com/office/drawing/2014/main" id="{50D4A94E-07A4-8BDC-32C8-98ABC124D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370" y="1244914"/>
            <a:ext cx="2399115" cy="1599410"/>
          </a:xfrm>
          <a:prstGeom prst="rect">
            <a:avLst/>
          </a:prstGeom>
        </p:spPr>
      </p:pic>
      <p:pic>
        <p:nvPicPr>
          <p:cNvPr id="7" name="Imagen 6">
            <a:extLst>
              <a:ext uri="{FF2B5EF4-FFF2-40B4-BE49-F238E27FC236}">
                <a16:creationId xmlns:a16="http://schemas.microsoft.com/office/drawing/2014/main" id="{FDE145D2-A3DC-16A5-BD16-6CF2CA0B6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840" y="5829248"/>
            <a:ext cx="1035828" cy="796791"/>
          </a:xfrm>
          <a:prstGeom prst="rect">
            <a:avLst/>
          </a:prstGeom>
        </p:spPr>
      </p:pic>
    </p:spTree>
    <p:extLst>
      <p:ext uri="{BB962C8B-B14F-4D97-AF65-F5344CB8AC3E}">
        <p14:creationId xmlns:p14="http://schemas.microsoft.com/office/powerpoint/2010/main" val="119272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8FD2B-0622-860E-2388-3ADBC2ED4214}"/>
            </a:ext>
          </a:extLst>
        </p:cNvPr>
        <p:cNvGrpSpPr/>
        <p:nvPr/>
      </p:nvGrpSpPr>
      <p:grpSpPr>
        <a:xfrm>
          <a:off x="0" y="0"/>
          <a:ext cx="0" cy="0"/>
          <a:chOff x="0" y="0"/>
          <a:chExt cx="0" cy="0"/>
        </a:xfrm>
      </p:grpSpPr>
      <p:pic>
        <p:nvPicPr>
          <p:cNvPr id="14" name="Imagen 13">
            <a:extLst>
              <a:ext uri="{FF2B5EF4-FFF2-40B4-BE49-F238E27FC236}">
                <a16:creationId xmlns:a16="http://schemas.microsoft.com/office/drawing/2014/main" id="{52212DE0-774D-267E-B7B0-AB6963DDF712}"/>
              </a:ext>
            </a:extLst>
          </p:cNvPr>
          <p:cNvPicPr>
            <a:picLocks noChangeAspect="1"/>
          </p:cNvPicPr>
          <p:nvPr/>
        </p:nvPicPr>
        <p:blipFill>
          <a:blip r:embed="rId3"/>
          <a:stretch>
            <a:fillRect/>
          </a:stretch>
        </p:blipFill>
        <p:spPr>
          <a:xfrm>
            <a:off x="9982383" y="320507"/>
            <a:ext cx="1895794" cy="774868"/>
          </a:xfrm>
          <a:prstGeom prst="rect">
            <a:avLst/>
          </a:prstGeom>
        </p:spPr>
      </p:pic>
      <p:sp>
        <p:nvSpPr>
          <p:cNvPr id="6" name="Text 0">
            <a:extLst>
              <a:ext uri="{FF2B5EF4-FFF2-40B4-BE49-F238E27FC236}">
                <a16:creationId xmlns:a16="http://schemas.microsoft.com/office/drawing/2014/main" id="{4D0F64BD-481B-4E8E-4C3C-5721A30BFF73}"/>
              </a:ext>
            </a:extLst>
          </p:cNvPr>
          <p:cNvSpPr/>
          <p:nvPr/>
        </p:nvSpPr>
        <p:spPr>
          <a:xfrm>
            <a:off x="762000" y="322530"/>
            <a:ext cx="4375842" cy="441468"/>
          </a:xfrm>
          <a:prstGeom prst="rect">
            <a:avLst/>
          </a:prstGeom>
          <a:noFill/>
          <a:ln/>
        </p:spPr>
        <p:txBody>
          <a:bodyPr wrap="square" lIns="226737"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3733"/>
              </a:lnSpc>
              <a:buNone/>
            </a:pPr>
            <a:r>
              <a:rPr lang="en-US" sz="2800" b="1" kern="0" spc="-1" err="1">
                <a:solidFill>
                  <a:srgbClr val="234E5E"/>
                </a:solidFill>
              </a:rPr>
              <a:t>Segmentación</a:t>
            </a:r>
            <a:r>
              <a:rPr lang="en-US" sz="2800" b="1" kern="0" spc="-1">
                <a:solidFill>
                  <a:srgbClr val="234E5E"/>
                </a:solidFill>
              </a:rPr>
              <a:t> de Mercado</a:t>
            </a:r>
            <a:endParaRPr lang="en-US" sz="2828">
              <a:solidFill>
                <a:srgbClr val="234E5E"/>
              </a:solidFill>
            </a:endParaRPr>
          </a:p>
        </p:txBody>
      </p:sp>
      <p:sp>
        <p:nvSpPr>
          <p:cNvPr id="10" name="Shape 1">
            <a:extLst>
              <a:ext uri="{FF2B5EF4-FFF2-40B4-BE49-F238E27FC236}">
                <a16:creationId xmlns:a16="http://schemas.microsoft.com/office/drawing/2014/main" id="{57CAA18C-E84B-49E6-77B9-70DF9B98AF1E}"/>
              </a:ext>
            </a:extLst>
          </p:cNvPr>
          <p:cNvSpPr/>
          <p:nvPr/>
        </p:nvSpPr>
        <p:spPr>
          <a:xfrm>
            <a:off x="762000" y="5117307"/>
            <a:ext cx="4038600" cy="1095375"/>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12" name="Text 2">
            <a:extLst>
              <a:ext uri="{FF2B5EF4-FFF2-40B4-BE49-F238E27FC236}">
                <a16:creationId xmlns:a16="http://schemas.microsoft.com/office/drawing/2014/main" id="{D4A53034-3B28-8530-C578-F9D845DD43CF}"/>
              </a:ext>
            </a:extLst>
          </p:cNvPr>
          <p:cNvSpPr/>
          <p:nvPr/>
        </p:nvSpPr>
        <p:spPr>
          <a:xfrm>
            <a:off x="1000126" y="5355431"/>
            <a:ext cx="3562351" cy="30373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2533"/>
              </a:lnSpc>
              <a:buNone/>
            </a:pPr>
            <a:r>
              <a:rPr lang="en-US" sz="1800" b="1">
                <a:solidFill>
                  <a:srgbClr val="FFFFFF"/>
                </a:solidFill>
                <a:latin typeface="Fira Sans" panose="020B0503050000020004" pitchFamily="34" charset="0"/>
              </a:rPr>
              <a:t>65% del Enfoque</a:t>
            </a:r>
          </a:p>
        </p:txBody>
      </p:sp>
      <p:sp>
        <p:nvSpPr>
          <p:cNvPr id="15" name="Text 3">
            <a:extLst>
              <a:ext uri="{FF2B5EF4-FFF2-40B4-BE49-F238E27FC236}">
                <a16:creationId xmlns:a16="http://schemas.microsoft.com/office/drawing/2014/main" id="{F87ADBFB-520F-B832-5193-94AA1BAE3158}"/>
              </a:ext>
            </a:extLst>
          </p:cNvPr>
          <p:cNvSpPr/>
          <p:nvPr/>
        </p:nvSpPr>
        <p:spPr>
          <a:xfrm>
            <a:off x="1000126" y="5767389"/>
            <a:ext cx="3562351" cy="18190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467"/>
              </a:lnSpc>
              <a:buNone/>
            </a:pPr>
            <a:r>
              <a:rPr lang="en-US" sz="1112">
                <a:solidFill>
                  <a:srgbClr val="FFFFFF">
                    <a:alpha val="90000"/>
                  </a:srgbClr>
                </a:solidFill>
                <a:latin typeface="Fira Sans" panose="020B0503050000020004" pitchFamily="34" charset="0"/>
              </a:rPr>
              <a:t>Concentrado en Profesionales y Familias</a:t>
            </a:r>
            <a:endParaRPr lang="en-US" sz="1112">
              <a:latin typeface="Fira Sans" panose="020B0503050000020004" pitchFamily="34" charset="0"/>
            </a:endParaRPr>
          </a:p>
        </p:txBody>
      </p:sp>
      <p:sp>
        <p:nvSpPr>
          <p:cNvPr id="17" name="Text 4">
            <a:extLst>
              <a:ext uri="{FF2B5EF4-FFF2-40B4-BE49-F238E27FC236}">
                <a16:creationId xmlns:a16="http://schemas.microsoft.com/office/drawing/2014/main" id="{4E31129B-D41B-90B1-CE70-58064F3F0138}"/>
              </a:ext>
            </a:extLst>
          </p:cNvPr>
          <p:cNvSpPr/>
          <p:nvPr/>
        </p:nvSpPr>
        <p:spPr>
          <a:xfrm>
            <a:off x="5372101" y="1663740"/>
            <a:ext cx="2423145" cy="506336"/>
          </a:xfrm>
          <a:prstGeom prst="rect">
            <a:avLst/>
          </a:prstGeom>
          <a:noFill/>
          <a:ln/>
        </p:spPr>
        <p:txBody>
          <a:bodyPr wrap="square" lIns="113453" tIns="170011" rIns="113453" bIns="170011"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1400">
                <a:solidFill>
                  <a:srgbClr val="1F4E5F"/>
                </a:solidFill>
                <a:latin typeface="Fira Sans Medium" panose="020B0503050000020004" pitchFamily="34" charset="0"/>
              </a:rPr>
              <a:t>Segmento y Marcas</a:t>
            </a:r>
            <a:endParaRPr lang="en-US" sz="1400">
              <a:latin typeface="Fira Sans Medium" panose="020B0503050000020004" pitchFamily="34" charset="0"/>
            </a:endParaRPr>
          </a:p>
        </p:txBody>
      </p:sp>
      <p:sp>
        <p:nvSpPr>
          <p:cNvPr id="19" name="Text 5">
            <a:extLst>
              <a:ext uri="{FF2B5EF4-FFF2-40B4-BE49-F238E27FC236}">
                <a16:creationId xmlns:a16="http://schemas.microsoft.com/office/drawing/2014/main" id="{7852157B-B975-7D22-B753-F053A6BC4FF1}"/>
              </a:ext>
            </a:extLst>
          </p:cNvPr>
          <p:cNvSpPr/>
          <p:nvPr/>
        </p:nvSpPr>
        <p:spPr>
          <a:xfrm>
            <a:off x="7795245" y="1663740"/>
            <a:ext cx="3634755" cy="506336"/>
          </a:xfrm>
          <a:prstGeom prst="rect">
            <a:avLst/>
          </a:prstGeom>
          <a:noFill/>
          <a:ln/>
        </p:spPr>
        <p:txBody>
          <a:bodyPr wrap="square" lIns="113453" tIns="170011" rIns="113453" bIns="170011"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1400">
                <a:solidFill>
                  <a:srgbClr val="1F4E5F"/>
                </a:solidFill>
                <a:latin typeface="Fira Sans Medium" panose="020B0503050000020004" pitchFamily="34" charset="0"/>
              </a:rPr>
              <a:t>Propuesta de Valor Estratégica</a:t>
            </a:r>
            <a:endParaRPr lang="en-US" sz="1400">
              <a:latin typeface="Fira Sans Medium" panose="020B0503050000020004" pitchFamily="34" charset="0"/>
            </a:endParaRPr>
          </a:p>
        </p:txBody>
      </p:sp>
      <p:sp>
        <p:nvSpPr>
          <p:cNvPr id="21" name="Text 6">
            <a:extLst>
              <a:ext uri="{FF2B5EF4-FFF2-40B4-BE49-F238E27FC236}">
                <a16:creationId xmlns:a16="http://schemas.microsoft.com/office/drawing/2014/main" id="{E4E795F9-A20A-4246-9A8B-68EDEFBDD9BE}"/>
              </a:ext>
            </a:extLst>
          </p:cNvPr>
          <p:cNvSpPr/>
          <p:nvPr/>
        </p:nvSpPr>
        <p:spPr>
          <a:xfrm>
            <a:off x="5467351" y="2345531"/>
            <a:ext cx="2232645" cy="19466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200" b="1">
                <a:solidFill>
                  <a:srgbClr val="111827"/>
                </a:solidFill>
                <a:latin typeface="Fira Sans" panose="020B0503050000020004" pitchFamily="34" charset="0"/>
              </a:rPr>
              <a:t>Profesionales (35%)</a:t>
            </a:r>
            <a:endParaRPr lang="en-US" sz="1200">
              <a:latin typeface="Fira Sans" panose="020B0503050000020004" pitchFamily="34" charset="0"/>
            </a:endParaRPr>
          </a:p>
        </p:txBody>
      </p:sp>
      <p:sp>
        <p:nvSpPr>
          <p:cNvPr id="23" name="Shape 7">
            <a:extLst>
              <a:ext uri="{FF2B5EF4-FFF2-40B4-BE49-F238E27FC236}">
                <a16:creationId xmlns:a16="http://schemas.microsoft.com/office/drawing/2014/main" id="{7B42CE90-0058-850D-C110-4EC9894997A1}"/>
              </a:ext>
            </a:extLst>
          </p:cNvPr>
          <p:cNvSpPr/>
          <p:nvPr/>
        </p:nvSpPr>
        <p:spPr>
          <a:xfrm>
            <a:off x="5467352" y="2626519"/>
            <a:ext cx="742577"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25" name="Text 8">
            <a:extLst>
              <a:ext uri="{FF2B5EF4-FFF2-40B4-BE49-F238E27FC236}">
                <a16:creationId xmlns:a16="http://schemas.microsoft.com/office/drawing/2014/main" id="{1E16BD48-9274-B76B-8440-3EE517C34023}"/>
              </a:ext>
            </a:extLst>
          </p:cNvPr>
          <p:cNvSpPr/>
          <p:nvPr/>
        </p:nvSpPr>
        <p:spPr>
          <a:xfrm>
            <a:off x="5468861" y="2620484"/>
            <a:ext cx="742577" cy="22463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800" b="1">
                <a:solidFill>
                  <a:srgbClr val="4B5563"/>
                </a:solidFill>
                <a:latin typeface="Fira Sans" panose="020B0503050000020004" pitchFamily="34" charset="0"/>
              </a:rPr>
              <a:t>Starbucks</a:t>
            </a:r>
            <a:endParaRPr lang="en-US" sz="800">
              <a:latin typeface="Fira Sans" panose="020B0503050000020004" pitchFamily="34" charset="0"/>
            </a:endParaRPr>
          </a:p>
        </p:txBody>
      </p:sp>
      <p:sp>
        <p:nvSpPr>
          <p:cNvPr id="27" name="Shape 9">
            <a:extLst>
              <a:ext uri="{FF2B5EF4-FFF2-40B4-BE49-F238E27FC236}">
                <a16:creationId xmlns:a16="http://schemas.microsoft.com/office/drawing/2014/main" id="{DEE17392-7329-35A0-1C90-19F4894692DC}"/>
              </a:ext>
            </a:extLst>
          </p:cNvPr>
          <p:cNvSpPr/>
          <p:nvPr/>
        </p:nvSpPr>
        <p:spPr>
          <a:xfrm>
            <a:off x="6286128" y="2626519"/>
            <a:ext cx="740085"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29" name="Text 10">
            <a:extLst>
              <a:ext uri="{FF2B5EF4-FFF2-40B4-BE49-F238E27FC236}">
                <a16:creationId xmlns:a16="http://schemas.microsoft.com/office/drawing/2014/main" id="{C296F27C-BEDF-F848-1B20-67B26AD43120}"/>
              </a:ext>
            </a:extLst>
          </p:cNvPr>
          <p:cNvSpPr/>
          <p:nvPr/>
        </p:nvSpPr>
        <p:spPr>
          <a:xfrm>
            <a:off x="6287637" y="2620484"/>
            <a:ext cx="740085" cy="22463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800" b="1">
                <a:solidFill>
                  <a:srgbClr val="4B5563"/>
                </a:solidFill>
                <a:latin typeface="Fira Sans" panose="020B0503050000020004" pitchFamily="34" charset="0"/>
              </a:rPr>
              <a:t>Italianni's</a:t>
            </a:r>
            <a:endParaRPr lang="en-US" sz="800">
              <a:latin typeface="Fira Sans" panose="020B0503050000020004" pitchFamily="34" charset="0"/>
            </a:endParaRPr>
          </a:p>
        </p:txBody>
      </p:sp>
      <p:sp>
        <p:nvSpPr>
          <p:cNvPr id="31" name="Text 11">
            <a:extLst>
              <a:ext uri="{FF2B5EF4-FFF2-40B4-BE49-F238E27FC236}">
                <a16:creationId xmlns:a16="http://schemas.microsoft.com/office/drawing/2014/main" id="{0AFB938F-5F24-0E5E-842E-EE93618DD05A}"/>
              </a:ext>
            </a:extLst>
          </p:cNvPr>
          <p:cNvSpPr/>
          <p:nvPr/>
        </p:nvSpPr>
        <p:spPr>
          <a:xfrm>
            <a:off x="7795245" y="2145507"/>
            <a:ext cx="3634755" cy="828517"/>
          </a:xfrm>
          <a:prstGeom prst="rect">
            <a:avLst/>
          </a:prstGeom>
          <a:noFill/>
          <a:ln/>
        </p:spPr>
        <p:txBody>
          <a:bodyPr wrap="square" lIns="113453" tIns="226737" rIns="113453" bIns="226737"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800">
                <a:solidFill>
                  <a:srgbClr val="4B5563"/>
                </a:solidFill>
                <a:latin typeface="Fira Sans" panose="020B0503050000020004" pitchFamily="34" charset="0"/>
              </a:rPr>
              <a:t>Espacios premium diseñados para el trabajo remoto, reuniones de negocios y conveniencia de alta calidad.</a:t>
            </a:r>
            <a:endParaRPr lang="en-US" sz="800">
              <a:latin typeface="Fira Sans" panose="020B0503050000020004" pitchFamily="34" charset="0"/>
            </a:endParaRPr>
          </a:p>
        </p:txBody>
      </p:sp>
      <p:sp>
        <p:nvSpPr>
          <p:cNvPr id="33" name="Text 12">
            <a:extLst>
              <a:ext uri="{FF2B5EF4-FFF2-40B4-BE49-F238E27FC236}">
                <a16:creationId xmlns:a16="http://schemas.microsoft.com/office/drawing/2014/main" id="{29849DE4-8FFE-373F-E041-EA2BC9CA3F98}"/>
              </a:ext>
            </a:extLst>
          </p:cNvPr>
          <p:cNvSpPr/>
          <p:nvPr/>
        </p:nvSpPr>
        <p:spPr>
          <a:xfrm>
            <a:off x="5467351" y="3248025"/>
            <a:ext cx="2232645" cy="19466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200" b="1">
                <a:solidFill>
                  <a:srgbClr val="111827"/>
                </a:solidFill>
                <a:latin typeface="Fira Sans" panose="020B0503050000020004" pitchFamily="34" charset="0"/>
              </a:rPr>
              <a:t>Familias (30%)</a:t>
            </a:r>
            <a:endParaRPr lang="en-US" sz="1200">
              <a:latin typeface="Fira Sans" panose="020B0503050000020004" pitchFamily="34" charset="0"/>
            </a:endParaRPr>
          </a:p>
        </p:txBody>
      </p:sp>
      <p:sp>
        <p:nvSpPr>
          <p:cNvPr id="35" name="Shape 13">
            <a:extLst>
              <a:ext uri="{FF2B5EF4-FFF2-40B4-BE49-F238E27FC236}">
                <a16:creationId xmlns:a16="http://schemas.microsoft.com/office/drawing/2014/main" id="{ABBF51B4-C928-6128-5CF7-261605CD3C11}"/>
              </a:ext>
            </a:extLst>
          </p:cNvPr>
          <p:cNvSpPr/>
          <p:nvPr/>
        </p:nvSpPr>
        <p:spPr>
          <a:xfrm>
            <a:off x="5467351" y="3529012"/>
            <a:ext cx="423007"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37" name="Text 14">
            <a:extLst>
              <a:ext uri="{FF2B5EF4-FFF2-40B4-BE49-F238E27FC236}">
                <a16:creationId xmlns:a16="http://schemas.microsoft.com/office/drawing/2014/main" id="{F1A51D92-D77B-FDB5-43B0-38F8FA008C22}"/>
              </a:ext>
            </a:extLst>
          </p:cNvPr>
          <p:cNvSpPr/>
          <p:nvPr/>
        </p:nvSpPr>
        <p:spPr>
          <a:xfrm>
            <a:off x="5476405" y="3522977"/>
            <a:ext cx="528631" cy="23271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800" b="1">
                <a:solidFill>
                  <a:srgbClr val="4B5563"/>
                </a:solidFill>
                <a:latin typeface="Fira Sans" panose="020B0503050000020004" pitchFamily="34" charset="0"/>
              </a:rPr>
              <a:t>Vips</a:t>
            </a:r>
            <a:endParaRPr lang="en-US" sz="800">
              <a:latin typeface="Fira Sans" panose="020B0503050000020004" pitchFamily="34" charset="0"/>
            </a:endParaRPr>
          </a:p>
        </p:txBody>
      </p:sp>
      <p:sp>
        <p:nvSpPr>
          <p:cNvPr id="39" name="Shape 15">
            <a:extLst>
              <a:ext uri="{FF2B5EF4-FFF2-40B4-BE49-F238E27FC236}">
                <a16:creationId xmlns:a16="http://schemas.microsoft.com/office/drawing/2014/main" id="{5AE18B90-BAD7-5E19-DF2C-0C88BC56926F}"/>
              </a:ext>
            </a:extLst>
          </p:cNvPr>
          <p:cNvSpPr/>
          <p:nvPr/>
        </p:nvSpPr>
        <p:spPr>
          <a:xfrm>
            <a:off x="5966558" y="3529012"/>
            <a:ext cx="711511"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p>
        </p:txBody>
      </p:sp>
      <p:sp>
        <p:nvSpPr>
          <p:cNvPr id="41" name="Text 16">
            <a:extLst>
              <a:ext uri="{FF2B5EF4-FFF2-40B4-BE49-F238E27FC236}">
                <a16:creationId xmlns:a16="http://schemas.microsoft.com/office/drawing/2014/main" id="{894EE1CA-79FF-E79C-C0B4-7CA23380D64C}"/>
              </a:ext>
            </a:extLst>
          </p:cNvPr>
          <p:cNvSpPr/>
          <p:nvPr/>
        </p:nvSpPr>
        <p:spPr>
          <a:xfrm>
            <a:off x="6013334" y="3522976"/>
            <a:ext cx="711511" cy="224633"/>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800" b="1">
                <a:solidFill>
                  <a:srgbClr val="4B5563"/>
                </a:solidFill>
                <a:latin typeface="Fira Sans" panose="020B0503050000020004" pitchFamily="34" charset="0"/>
              </a:rPr>
              <a:t>Domino's</a:t>
            </a:r>
            <a:endParaRPr lang="en-US" sz="800">
              <a:latin typeface="Fira Sans" panose="020B0503050000020004" pitchFamily="34" charset="0"/>
            </a:endParaRPr>
          </a:p>
        </p:txBody>
      </p:sp>
      <p:sp>
        <p:nvSpPr>
          <p:cNvPr id="43" name="Text 17">
            <a:extLst>
              <a:ext uri="{FF2B5EF4-FFF2-40B4-BE49-F238E27FC236}">
                <a16:creationId xmlns:a16="http://schemas.microsoft.com/office/drawing/2014/main" id="{96C8234D-02D9-819D-B2AD-10F2C0C6565E}"/>
              </a:ext>
            </a:extLst>
          </p:cNvPr>
          <p:cNvSpPr/>
          <p:nvPr/>
        </p:nvSpPr>
        <p:spPr>
          <a:xfrm>
            <a:off x="7795245" y="3052763"/>
            <a:ext cx="3634755" cy="827299"/>
          </a:xfrm>
          <a:prstGeom prst="rect">
            <a:avLst/>
          </a:prstGeom>
          <a:noFill/>
          <a:ln/>
        </p:spPr>
        <p:txBody>
          <a:bodyPr wrap="square" lIns="113453" tIns="226737" rIns="113453" bIns="226737"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800">
                <a:solidFill>
                  <a:srgbClr val="4B5563"/>
                </a:solidFill>
                <a:latin typeface="Fira Sans" panose="020B0503050000020004" pitchFamily="34" charset="0"/>
              </a:rPr>
              <a:t>Ambientes acogedores y servicios rápidos enfocados en la convivencia y el valor compartido.</a:t>
            </a:r>
            <a:endParaRPr lang="en-US" sz="800">
              <a:latin typeface="Fira Sans" panose="020B0503050000020004" pitchFamily="34" charset="0"/>
            </a:endParaRPr>
          </a:p>
        </p:txBody>
      </p:sp>
      <p:sp>
        <p:nvSpPr>
          <p:cNvPr id="45" name="Text 18">
            <a:extLst>
              <a:ext uri="{FF2B5EF4-FFF2-40B4-BE49-F238E27FC236}">
                <a16:creationId xmlns:a16="http://schemas.microsoft.com/office/drawing/2014/main" id="{6E83E161-0B19-3D0D-56CA-6267C93B65DC}"/>
              </a:ext>
            </a:extLst>
          </p:cNvPr>
          <p:cNvSpPr/>
          <p:nvPr/>
        </p:nvSpPr>
        <p:spPr>
          <a:xfrm>
            <a:off x="5467351" y="4150519"/>
            <a:ext cx="2232645" cy="19466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200" b="1">
                <a:solidFill>
                  <a:srgbClr val="111827"/>
                </a:solidFill>
                <a:latin typeface="Fira Sans" panose="020B0503050000020004" pitchFamily="34" charset="0"/>
              </a:rPr>
              <a:t>Jóvenes (25%)</a:t>
            </a:r>
            <a:endParaRPr lang="en-US" sz="1200">
              <a:latin typeface="Fira Sans" panose="020B0503050000020004" pitchFamily="34" charset="0"/>
            </a:endParaRPr>
          </a:p>
        </p:txBody>
      </p:sp>
      <p:sp>
        <p:nvSpPr>
          <p:cNvPr id="47" name="Shape 19">
            <a:extLst>
              <a:ext uri="{FF2B5EF4-FFF2-40B4-BE49-F238E27FC236}">
                <a16:creationId xmlns:a16="http://schemas.microsoft.com/office/drawing/2014/main" id="{13BD85F9-E6AD-30C6-7D10-4B638C068709}"/>
              </a:ext>
            </a:extLst>
          </p:cNvPr>
          <p:cNvSpPr/>
          <p:nvPr/>
        </p:nvSpPr>
        <p:spPr>
          <a:xfrm>
            <a:off x="5467352" y="4431507"/>
            <a:ext cx="742577"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800">
              <a:latin typeface="Fira Sans" panose="020B0503050000020004" pitchFamily="34" charset="0"/>
            </a:endParaRPr>
          </a:p>
        </p:txBody>
      </p:sp>
      <p:sp>
        <p:nvSpPr>
          <p:cNvPr id="49" name="Text 20">
            <a:extLst>
              <a:ext uri="{FF2B5EF4-FFF2-40B4-BE49-F238E27FC236}">
                <a16:creationId xmlns:a16="http://schemas.microsoft.com/office/drawing/2014/main" id="{2C805B83-6020-4473-EC42-7FF947A2F5F9}"/>
              </a:ext>
            </a:extLst>
          </p:cNvPr>
          <p:cNvSpPr/>
          <p:nvPr/>
        </p:nvSpPr>
        <p:spPr>
          <a:xfrm>
            <a:off x="5521673" y="4425471"/>
            <a:ext cx="742577" cy="230981"/>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779" b="1">
                <a:solidFill>
                  <a:srgbClr val="4B5563"/>
                </a:solidFill>
              </a:rPr>
              <a:t>Starbucks</a:t>
            </a:r>
            <a:endParaRPr lang="en-US" sz="779"/>
          </a:p>
        </p:txBody>
      </p:sp>
      <p:sp>
        <p:nvSpPr>
          <p:cNvPr id="51" name="Shape 21">
            <a:extLst>
              <a:ext uri="{FF2B5EF4-FFF2-40B4-BE49-F238E27FC236}">
                <a16:creationId xmlns:a16="http://schemas.microsoft.com/office/drawing/2014/main" id="{3AA272D2-07D8-2BC8-89F0-08876AEBFF07}"/>
              </a:ext>
            </a:extLst>
          </p:cNvPr>
          <p:cNvSpPr/>
          <p:nvPr/>
        </p:nvSpPr>
        <p:spPr>
          <a:xfrm>
            <a:off x="6286129" y="4431507"/>
            <a:ext cx="858367" cy="230981"/>
          </a:xfrm>
          <a:prstGeom prst="round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800">
              <a:latin typeface="Fira Sans" panose="020B0503050000020004" pitchFamily="34" charset="0"/>
            </a:endParaRPr>
          </a:p>
        </p:txBody>
      </p:sp>
      <p:sp>
        <p:nvSpPr>
          <p:cNvPr id="53" name="Text 22">
            <a:extLst>
              <a:ext uri="{FF2B5EF4-FFF2-40B4-BE49-F238E27FC236}">
                <a16:creationId xmlns:a16="http://schemas.microsoft.com/office/drawing/2014/main" id="{BD2F090B-CDE9-E21C-AE81-A7208993ED9E}"/>
              </a:ext>
            </a:extLst>
          </p:cNvPr>
          <p:cNvSpPr/>
          <p:nvPr/>
        </p:nvSpPr>
        <p:spPr>
          <a:xfrm>
            <a:off x="6340450" y="4425471"/>
            <a:ext cx="858367" cy="230981"/>
          </a:xfrm>
          <a:prstGeom prst="rect">
            <a:avLst/>
          </a:prstGeom>
          <a:noFill/>
          <a:ln/>
        </p:spPr>
        <p:txBody>
          <a:bodyPr wrap="square" lIns="113453" tIns="45381" rIns="113453" bIns="4538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779" b="1">
                <a:solidFill>
                  <a:srgbClr val="4B5563"/>
                </a:solidFill>
              </a:rPr>
              <a:t>Burger King</a:t>
            </a:r>
            <a:endParaRPr lang="en-US" sz="779"/>
          </a:p>
        </p:txBody>
      </p:sp>
      <p:sp>
        <p:nvSpPr>
          <p:cNvPr id="55" name="Text 23">
            <a:extLst>
              <a:ext uri="{FF2B5EF4-FFF2-40B4-BE49-F238E27FC236}">
                <a16:creationId xmlns:a16="http://schemas.microsoft.com/office/drawing/2014/main" id="{EF7C48B9-0801-9B00-B1ED-10B859FBB67C}"/>
              </a:ext>
            </a:extLst>
          </p:cNvPr>
          <p:cNvSpPr/>
          <p:nvPr/>
        </p:nvSpPr>
        <p:spPr>
          <a:xfrm>
            <a:off x="7795245" y="3955256"/>
            <a:ext cx="3634755" cy="827299"/>
          </a:xfrm>
          <a:prstGeom prst="rect">
            <a:avLst/>
          </a:prstGeom>
          <a:noFill/>
          <a:ln/>
        </p:spPr>
        <p:txBody>
          <a:bodyPr wrap="square" lIns="113453" tIns="226737" rIns="113453" bIns="226737"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800">
                <a:solidFill>
                  <a:srgbClr val="4B5563"/>
                </a:solidFill>
                <a:latin typeface="Fira Sans" panose="020B0503050000020004" pitchFamily="34" charset="0"/>
              </a:rPr>
              <a:t>Experiencias digitales, personalización y opciones de consumo rápido para un estilo de vida dinámico.</a:t>
            </a:r>
            <a:endParaRPr lang="en-US" sz="800">
              <a:latin typeface="Fira Sans" panose="020B0503050000020004" pitchFamily="34" charset="0"/>
            </a:endParaRPr>
          </a:p>
        </p:txBody>
      </p:sp>
      <p:sp>
        <p:nvSpPr>
          <p:cNvPr id="57" name="Text 24">
            <a:extLst>
              <a:ext uri="{FF2B5EF4-FFF2-40B4-BE49-F238E27FC236}">
                <a16:creationId xmlns:a16="http://schemas.microsoft.com/office/drawing/2014/main" id="{57065606-5610-01DC-6045-0F0CEA4701B1}"/>
              </a:ext>
            </a:extLst>
          </p:cNvPr>
          <p:cNvSpPr/>
          <p:nvPr/>
        </p:nvSpPr>
        <p:spPr>
          <a:xfrm>
            <a:off x="5467351" y="5053012"/>
            <a:ext cx="2232645" cy="19466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200" b="1">
                <a:solidFill>
                  <a:srgbClr val="111827"/>
                </a:solidFill>
                <a:latin typeface="Fira Sans" panose="020B0503050000020004" pitchFamily="34" charset="0"/>
              </a:rPr>
              <a:t>Otros (10%)</a:t>
            </a:r>
            <a:endParaRPr lang="en-US" sz="1200">
              <a:latin typeface="Fira Sans" panose="020B0503050000020004" pitchFamily="34" charset="0"/>
            </a:endParaRPr>
          </a:p>
        </p:txBody>
      </p:sp>
      <p:sp>
        <p:nvSpPr>
          <p:cNvPr id="59" name="Text 25">
            <a:extLst>
              <a:ext uri="{FF2B5EF4-FFF2-40B4-BE49-F238E27FC236}">
                <a16:creationId xmlns:a16="http://schemas.microsoft.com/office/drawing/2014/main" id="{78CB17CC-7972-0B97-DC30-2BCDD79E3891}"/>
              </a:ext>
            </a:extLst>
          </p:cNvPr>
          <p:cNvSpPr/>
          <p:nvPr/>
        </p:nvSpPr>
        <p:spPr>
          <a:xfrm>
            <a:off x="7795245" y="4857751"/>
            <a:ext cx="3634755" cy="827299"/>
          </a:xfrm>
          <a:prstGeom prst="rect">
            <a:avLst/>
          </a:prstGeom>
          <a:noFill/>
          <a:ln/>
        </p:spPr>
        <p:txBody>
          <a:bodyPr wrap="square" lIns="113453" tIns="226737" rIns="113453" bIns="226737"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800">
                <a:solidFill>
                  <a:srgbClr val="4B5563"/>
                </a:solidFill>
                <a:latin typeface="Fira Sans" panose="020B0503050000020004" pitchFamily="34" charset="0"/>
              </a:rPr>
              <a:t>Nichos específicos y clientes ocasionales que complementan el ecosistema de Alsea.</a:t>
            </a:r>
            <a:endParaRPr lang="en-US" sz="800">
              <a:latin typeface="Fira Sans" panose="020B0503050000020004" pitchFamily="34" charset="0"/>
            </a:endParaRPr>
          </a:p>
        </p:txBody>
      </p:sp>
      <p:pic>
        <p:nvPicPr>
          <p:cNvPr id="174" name="Picture 173">
            <a:extLst>
              <a:ext uri="{FF2B5EF4-FFF2-40B4-BE49-F238E27FC236}">
                <a16:creationId xmlns:a16="http://schemas.microsoft.com/office/drawing/2014/main" id="{4173E035-61C0-71B0-4BC7-378708EEFDBB}"/>
              </a:ext>
            </a:extLst>
          </p:cNvPr>
          <p:cNvPicPr>
            <a:picLocks noChangeAspect="1"/>
          </p:cNvPicPr>
          <p:nvPr/>
        </p:nvPicPr>
        <p:blipFill>
          <a:blip r:embed="rId4"/>
          <a:stretch>
            <a:fillRect/>
          </a:stretch>
        </p:blipFill>
        <p:spPr>
          <a:xfrm>
            <a:off x="894628" y="1288952"/>
            <a:ext cx="3775653" cy="3248700"/>
          </a:xfrm>
          <a:prstGeom prst="rect">
            <a:avLst/>
          </a:prstGeom>
        </p:spPr>
      </p:pic>
      <p:sp>
        <p:nvSpPr>
          <p:cNvPr id="175" name="Flowchart: Connector 174">
            <a:extLst>
              <a:ext uri="{FF2B5EF4-FFF2-40B4-BE49-F238E27FC236}">
                <a16:creationId xmlns:a16="http://schemas.microsoft.com/office/drawing/2014/main" id="{A2A22889-10E2-4F83-8054-8F8C19F89B2E}"/>
              </a:ext>
            </a:extLst>
          </p:cNvPr>
          <p:cNvSpPr/>
          <p:nvPr/>
        </p:nvSpPr>
        <p:spPr>
          <a:xfrm>
            <a:off x="764310" y="4855246"/>
            <a:ext cx="133926" cy="118533"/>
          </a:xfrm>
          <a:prstGeom prst="flowChartConnector">
            <a:avLst/>
          </a:prstGeom>
          <a:solidFill>
            <a:srgbClr val="F69E0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lowchart: Connector 175">
            <a:extLst>
              <a:ext uri="{FF2B5EF4-FFF2-40B4-BE49-F238E27FC236}">
                <a16:creationId xmlns:a16="http://schemas.microsoft.com/office/drawing/2014/main" id="{802EE150-F8D8-524B-8A95-82098223A0A0}"/>
              </a:ext>
            </a:extLst>
          </p:cNvPr>
          <p:cNvSpPr/>
          <p:nvPr/>
        </p:nvSpPr>
        <p:spPr>
          <a:xfrm>
            <a:off x="1834188" y="4862943"/>
            <a:ext cx="133926" cy="118533"/>
          </a:xfrm>
          <a:prstGeom prst="flowChartConnector">
            <a:avLst/>
          </a:prstGeom>
          <a:solidFill>
            <a:srgbClr val="D94F3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lowchart: Connector 176">
            <a:extLst>
              <a:ext uri="{FF2B5EF4-FFF2-40B4-BE49-F238E27FC236}">
                <a16:creationId xmlns:a16="http://schemas.microsoft.com/office/drawing/2014/main" id="{7D963109-D6C5-74F5-DA93-58CD094450C8}"/>
              </a:ext>
            </a:extLst>
          </p:cNvPr>
          <p:cNvSpPr/>
          <p:nvPr/>
        </p:nvSpPr>
        <p:spPr>
          <a:xfrm>
            <a:off x="2981036" y="4862943"/>
            <a:ext cx="133926" cy="118533"/>
          </a:xfrm>
          <a:prstGeom prst="flowChartConnector">
            <a:avLst/>
          </a:prstGeom>
          <a:solidFill>
            <a:srgbClr val="234E5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lowchart: Connector 177">
            <a:extLst>
              <a:ext uri="{FF2B5EF4-FFF2-40B4-BE49-F238E27FC236}">
                <a16:creationId xmlns:a16="http://schemas.microsoft.com/office/drawing/2014/main" id="{1B174DB9-16A2-73E0-609E-C747A37E2464}"/>
              </a:ext>
            </a:extLst>
          </p:cNvPr>
          <p:cNvSpPr/>
          <p:nvPr/>
        </p:nvSpPr>
        <p:spPr>
          <a:xfrm>
            <a:off x="4066308" y="4862943"/>
            <a:ext cx="133926" cy="118533"/>
          </a:xfrm>
          <a:prstGeom prst="flowChartConnector">
            <a:avLst/>
          </a:prstGeom>
          <a:solidFill>
            <a:srgbClr val="E6E7E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ED0F785E-84A1-E5BF-B277-63CF81B62D69}"/>
              </a:ext>
            </a:extLst>
          </p:cNvPr>
          <p:cNvSpPr txBox="1"/>
          <p:nvPr/>
        </p:nvSpPr>
        <p:spPr>
          <a:xfrm>
            <a:off x="897493" y="4800607"/>
            <a:ext cx="106830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err="1">
                <a:latin typeface="Fira Sans"/>
              </a:rPr>
              <a:t>Jóvenes</a:t>
            </a:r>
            <a:endParaRPr lang="en-US" sz="1000">
              <a:latin typeface="Fira Sans"/>
            </a:endParaRPr>
          </a:p>
        </p:txBody>
      </p:sp>
      <p:sp>
        <p:nvSpPr>
          <p:cNvPr id="180" name="TextBox 179">
            <a:extLst>
              <a:ext uri="{FF2B5EF4-FFF2-40B4-BE49-F238E27FC236}">
                <a16:creationId xmlns:a16="http://schemas.microsoft.com/office/drawing/2014/main" id="{5F370BC3-AB81-9B23-FE9D-A663E8EF2DD5}"/>
              </a:ext>
            </a:extLst>
          </p:cNvPr>
          <p:cNvSpPr txBox="1"/>
          <p:nvPr/>
        </p:nvSpPr>
        <p:spPr>
          <a:xfrm>
            <a:off x="1976364" y="4800606"/>
            <a:ext cx="106830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err="1">
                <a:latin typeface="Fira Sans"/>
              </a:rPr>
              <a:t>Familias</a:t>
            </a:r>
          </a:p>
        </p:txBody>
      </p:sp>
      <p:sp>
        <p:nvSpPr>
          <p:cNvPr id="181" name="TextBox 180">
            <a:extLst>
              <a:ext uri="{FF2B5EF4-FFF2-40B4-BE49-F238E27FC236}">
                <a16:creationId xmlns:a16="http://schemas.microsoft.com/office/drawing/2014/main" id="{9D3C8F9E-04A3-C429-C0E1-EBD9A3C8B7E2}"/>
              </a:ext>
            </a:extLst>
          </p:cNvPr>
          <p:cNvSpPr txBox="1"/>
          <p:nvPr/>
        </p:nvSpPr>
        <p:spPr>
          <a:xfrm>
            <a:off x="3115591" y="4800604"/>
            <a:ext cx="176240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err="1">
                <a:latin typeface="Fira Sans"/>
              </a:rPr>
              <a:t>Profesionales</a:t>
            </a:r>
          </a:p>
        </p:txBody>
      </p:sp>
      <p:sp>
        <p:nvSpPr>
          <p:cNvPr id="182" name="TextBox 181">
            <a:extLst>
              <a:ext uri="{FF2B5EF4-FFF2-40B4-BE49-F238E27FC236}">
                <a16:creationId xmlns:a16="http://schemas.microsoft.com/office/drawing/2014/main" id="{F7D1E3BD-DA7E-965F-9CD2-B393D3807CD9}"/>
              </a:ext>
            </a:extLst>
          </p:cNvPr>
          <p:cNvSpPr txBox="1"/>
          <p:nvPr/>
        </p:nvSpPr>
        <p:spPr>
          <a:xfrm>
            <a:off x="4202007" y="4800606"/>
            <a:ext cx="106830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err="1">
                <a:latin typeface="Fira Sans"/>
              </a:rPr>
              <a:t>Otros</a:t>
            </a:r>
          </a:p>
        </p:txBody>
      </p:sp>
    </p:spTree>
    <p:extLst>
      <p:ext uri="{BB962C8B-B14F-4D97-AF65-F5344CB8AC3E}">
        <p14:creationId xmlns:p14="http://schemas.microsoft.com/office/powerpoint/2010/main" val="284578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580FA5-60F8-1855-A216-20ED7B3053E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3CADEE5-94AA-1391-7F83-9CF3AC2B29B1}"/>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F8A0C28A-6C9A-F985-7ADF-D29F548107C3}"/>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EL PROBLEMA</a:t>
            </a:r>
            <a:endParaRPr lang="es-ES" noProof="0">
              <a:solidFill>
                <a:srgbClr val="005782"/>
              </a:solidFill>
            </a:endParaRPr>
          </a:p>
        </p:txBody>
      </p:sp>
      <p:sp>
        <p:nvSpPr>
          <p:cNvPr id="4" name="CuadroTexto 3">
            <a:extLst>
              <a:ext uri="{FF2B5EF4-FFF2-40B4-BE49-F238E27FC236}">
                <a16:creationId xmlns:a16="http://schemas.microsoft.com/office/drawing/2014/main" id="{15F02E0B-36F3-16EF-74F2-12B3D6BCCE13}"/>
              </a:ext>
            </a:extLst>
          </p:cNvPr>
          <p:cNvSpPr txBox="1"/>
          <p:nvPr/>
        </p:nvSpPr>
        <p:spPr>
          <a:xfrm>
            <a:off x="403800" y="1095375"/>
            <a:ext cx="11221840" cy="4893647"/>
          </a:xfrm>
          <a:prstGeom prst="rect">
            <a:avLst/>
          </a:prstGeom>
          <a:noFill/>
        </p:spPr>
        <p:txBody>
          <a:bodyPr wrap="square">
            <a:spAutoFit/>
          </a:bodyPr>
          <a:lstStyle/>
          <a:p>
            <a:r>
              <a:rPr lang="es-ES" sz="2000" b="1" noProof="0">
                <a:solidFill>
                  <a:srgbClr val="005782"/>
                </a:solidFill>
                <a:latin typeface="Fira Sans" panose="020B0503050000020004" pitchFamily="34" charset="0"/>
              </a:rPr>
              <a:t>¿Por qué ahora?</a:t>
            </a:r>
          </a:p>
          <a:p>
            <a:endParaRPr lang="es-ES" sz="2000" noProof="0">
              <a:solidFill>
                <a:srgbClr val="005782"/>
              </a:solidFill>
              <a:latin typeface="Fira Sans" panose="020B0503050000020004" pitchFamily="34" charset="0"/>
            </a:endParaRPr>
          </a:p>
          <a:p>
            <a:r>
              <a:rPr lang="es-ES" sz="1600" b="1" noProof="0">
                <a:solidFill>
                  <a:srgbClr val="005782"/>
                </a:solidFill>
                <a:latin typeface="Fira Sans" panose="020B0503050000020004" pitchFamily="34" charset="0"/>
              </a:rPr>
              <a:t>Los </a:t>
            </a:r>
            <a:r>
              <a:rPr lang="es-ES" sz="1600" b="1" noProof="0" err="1">
                <a:solidFill>
                  <a:srgbClr val="005782"/>
                </a:solidFill>
                <a:latin typeface="Fira Sans" panose="020B0503050000020004" pitchFamily="34" charset="0"/>
              </a:rPr>
              <a:t>food</a:t>
            </a:r>
            <a:r>
              <a:rPr lang="es-ES" sz="1600" b="1" noProof="0">
                <a:solidFill>
                  <a:srgbClr val="005782"/>
                </a:solidFill>
                <a:latin typeface="Fira Sans" panose="020B0503050000020004" pitchFamily="34" charset="0"/>
              </a:rPr>
              <a:t> </a:t>
            </a:r>
            <a:r>
              <a:rPr lang="es-ES" sz="1600" b="1" noProof="0" err="1">
                <a:solidFill>
                  <a:srgbClr val="005782"/>
                </a:solidFill>
                <a:latin typeface="Fira Sans" panose="020B0503050000020004" pitchFamily="34" charset="0"/>
              </a:rPr>
              <a:t>trucks</a:t>
            </a:r>
            <a:r>
              <a:rPr lang="es-ES" sz="1600" b="1" noProof="0">
                <a:solidFill>
                  <a:srgbClr val="005782"/>
                </a:solidFill>
                <a:latin typeface="Fira Sans" panose="020B0503050000020004" pitchFamily="34" charset="0"/>
              </a:rPr>
              <a:t> tradicionales:</a:t>
            </a:r>
            <a:r>
              <a:rPr lang="es-ES" sz="1600" noProof="0">
                <a:solidFill>
                  <a:srgbClr val="005782"/>
                </a:solidFill>
                <a:latin typeface="Fira Sans" panose="020B0503050000020004" pitchFamily="34" charset="0"/>
              </a:rPr>
              <a:t> </a:t>
            </a:r>
          </a:p>
          <a:p>
            <a:endParaRPr lang="es-ES" sz="1600" noProof="0">
              <a:solidFill>
                <a:srgbClr val="005782"/>
              </a:solidFill>
              <a:latin typeface="Fira Sans" panose="020B0503050000020004" pitchFamily="34" charset="0"/>
            </a:endParaRP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Sin diferenciación clara </a:t>
            </a: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Ubicación impredecible </a:t>
            </a: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Experiencia transaccional, no memorable </a:t>
            </a: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Sin conveniencia digital</a:t>
            </a:r>
          </a:p>
          <a:p>
            <a:endParaRPr lang="es-ES" sz="1600" noProof="0">
              <a:solidFill>
                <a:srgbClr val="005782"/>
              </a:solidFill>
              <a:latin typeface="Fira Sans" panose="020B0503050000020004" pitchFamily="34" charset="0"/>
            </a:endParaRPr>
          </a:p>
          <a:p>
            <a:r>
              <a:rPr lang="es-ES" sz="1600" b="1" noProof="0">
                <a:solidFill>
                  <a:srgbClr val="005782"/>
                </a:solidFill>
                <a:latin typeface="Fira Sans" panose="020B0503050000020004" pitchFamily="34" charset="0"/>
              </a:rPr>
              <a:t>Necesidades:</a:t>
            </a:r>
            <a:r>
              <a:rPr lang="es-ES" sz="1600" noProof="0">
                <a:solidFill>
                  <a:srgbClr val="005782"/>
                </a:solidFill>
                <a:latin typeface="Fira Sans" panose="020B0503050000020004" pitchFamily="34" charset="0"/>
              </a:rPr>
              <a:t> </a:t>
            </a:r>
          </a:p>
          <a:p>
            <a:endParaRPr lang="es-ES" sz="1600" noProof="0">
              <a:solidFill>
                <a:srgbClr val="005782"/>
              </a:solidFill>
              <a:latin typeface="Fira Sans" panose="020B0503050000020004" pitchFamily="34" charset="0"/>
            </a:endParaRP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Opciones </a:t>
            </a:r>
            <a:r>
              <a:rPr lang="es-ES" sz="1600" noProof="0" err="1">
                <a:solidFill>
                  <a:srgbClr val="005782"/>
                </a:solidFill>
                <a:latin typeface="Fira Sans" panose="020B0503050000020004" pitchFamily="34" charset="0"/>
              </a:rPr>
              <a:t>healthy</a:t>
            </a:r>
            <a:r>
              <a:rPr lang="es-ES" sz="16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Saber dónde/cuándo encontrar el </a:t>
            </a:r>
            <a:r>
              <a:rPr lang="es-ES" sz="1600" noProof="0" err="1">
                <a:solidFill>
                  <a:srgbClr val="005782"/>
                </a:solidFill>
                <a:latin typeface="Fira Sans" panose="020B0503050000020004" pitchFamily="34" charset="0"/>
              </a:rPr>
              <a:t>truck</a:t>
            </a:r>
            <a:r>
              <a:rPr lang="es-ES" sz="16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Pantallas digitales </a:t>
            </a:r>
            <a:r>
              <a:rPr lang="es-ES" sz="1600" noProof="0" err="1">
                <a:solidFill>
                  <a:srgbClr val="005782"/>
                </a:solidFill>
                <a:latin typeface="Fira Sans" panose="020B0503050000020004" pitchFamily="34" charset="0"/>
              </a:rPr>
              <a:t>on</a:t>
            </a:r>
            <a:r>
              <a:rPr lang="es-ES" sz="1600" noProof="0">
                <a:solidFill>
                  <a:srgbClr val="005782"/>
                </a:solidFill>
                <a:latin typeface="Fira Sans" panose="020B0503050000020004" pitchFamily="34" charset="0"/>
              </a:rPr>
              <a:t>-site</a:t>
            </a: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Experiencias llenas de sabor</a:t>
            </a:r>
          </a:p>
          <a:p>
            <a:endParaRPr lang="es-ES" sz="1600" b="1" noProof="0">
              <a:solidFill>
                <a:srgbClr val="005782"/>
              </a:solidFill>
              <a:latin typeface="Fira Sans" panose="020B0503050000020004" pitchFamily="34" charset="0"/>
            </a:endParaRPr>
          </a:p>
          <a:p>
            <a:r>
              <a:rPr lang="es-ES" sz="1600" b="1" noProof="0">
                <a:solidFill>
                  <a:srgbClr val="005782"/>
                </a:solidFill>
                <a:latin typeface="Fira Sans" panose="020B0503050000020004" pitchFamily="34" charset="0"/>
              </a:rPr>
              <a:t>La oportunidad:</a:t>
            </a:r>
            <a:r>
              <a:rPr lang="es-ES" sz="1600" noProof="0">
                <a:solidFill>
                  <a:srgbClr val="005782"/>
                </a:solidFill>
                <a:latin typeface="Fira Sans" panose="020B0503050000020004" pitchFamily="34" charset="0"/>
              </a:rPr>
              <a:t> </a:t>
            </a:r>
          </a:p>
          <a:p>
            <a:r>
              <a:rPr lang="es-ES" sz="1600" noProof="0">
                <a:solidFill>
                  <a:srgbClr val="005782"/>
                </a:solidFill>
                <a:latin typeface="Fira Sans" panose="020B0503050000020004" pitchFamily="34" charset="0"/>
              </a:rPr>
              <a:t>Mobile </a:t>
            </a:r>
            <a:r>
              <a:rPr lang="es-ES" sz="1600" noProof="0" err="1">
                <a:solidFill>
                  <a:srgbClr val="005782"/>
                </a:solidFill>
                <a:latin typeface="Fira Sans" panose="020B0503050000020004" pitchFamily="34" charset="0"/>
              </a:rPr>
              <a:t>format</a:t>
            </a:r>
            <a:r>
              <a:rPr lang="es-ES" sz="1600" noProof="0">
                <a:solidFill>
                  <a:srgbClr val="005782"/>
                </a:solidFill>
                <a:latin typeface="Fira Sans" panose="020B0503050000020004" pitchFamily="34" charset="0"/>
              </a:rPr>
              <a:t> + </a:t>
            </a:r>
            <a:r>
              <a:rPr lang="es-ES" sz="1600" noProof="0" err="1">
                <a:solidFill>
                  <a:srgbClr val="005782"/>
                </a:solidFill>
                <a:latin typeface="Fira Sans" panose="020B0503050000020004" pitchFamily="34" charset="0"/>
              </a:rPr>
              <a:t>tech</a:t>
            </a:r>
            <a:r>
              <a:rPr lang="es-ES" sz="1600" noProof="0">
                <a:solidFill>
                  <a:srgbClr val="005782"/>
                </a:solidFill>
                <a:latin typeface="Fira Sans" panose="020B0503050000020004" pitchFamily="34" charset="0"/>
              </a:rPr>
              <a:t> + ubicaciones estratégicas + </a:t>
            </a:r>
          </a:p>
          <a:p>
            <a:r>
              <a:rPr lang="es-ES" sz="1600" noProof="0" err="1">
                <a:solidFill>
                  <a:srgbClr val="005782"/>
                </a:solidFill>
                <a:latin typeface="Fira Sans" panose="020B0503050000020004" pitchFamily="34" charset="0"/>
              </a:rPr>
              <a:t>brand</a:t>
            </a:r>
            <a:r>
              <a:rPr lang="es-ES" sz="1600" noProof="0">
                <a:solidFill>
                  <a:srgbClr val="005782"/>
                </a:solidFill>
                <a:latin typeface="Fira Sans" panose="020B0503050000020004" pitchFamily="34" charset="0"/>
              </a:rPr>
              <a:t> </a:t>
            </a:r>
            <a:r>
              <a:rPr lang="es-ES" sz="1600" noProof="0" err="1">
                <a:solidFill>
                  <a:srgbClr val="005782"/>
                </a:solidFill>
                <a:latin typeface="Fira Sans" panose="020B0503050000020004" pitchFamily="34" charset="0"/>
              </a:rPr>
              <a:t>storytelling</a:t>
            </a:r>
            <a:endParaRPr lang="es-ES" sz="1600" noProof="0">
              <a:solidFill>
                <a:srgbClr val="005782"/>
              </a:solidFill>
              <a:latin typeface="Fira Sans" panose="020B0503050000020004" pitchFamily="34" charset="0"/>
            </a:endParaRPr>
          </a:p>
        </p:txBody>
      </p:sp>
      <p:pic>
        <p:nvPicPr>
          <p:cNvPr id="8" name="Imagen 7">
            <a:extLst>
              <a:ext uri="{FF2B5EF4-FFF2-40B4-BE49-F238E27FC236}">
                <a16:creationId xmlns:a16="http://schemas.microsoft.com/office/drawing/2014/main" id="{EC76F3E1-45BF-3F36-8B0B-A80C608D6966}"/>
              </a:ext>
            </a:extLst>
          </p:cNvPr>
          <p:cNvPicPr>
            <a:picLocks noChangeAspect="1"/>
          </p:cNvPicPr>
          <p:nvPr/>
        </p:nvPicPr>
        <p:blipFill>
          <a:blip r:embed="rId4"/>
          <a:stretch>
            <a:fillRect/>
          </a:stretch>
        </p:blipFill>
        <p:spPr>
          <a:xfrm>
            <a:off x="6152924" y="17277"/>
            <a:ext cx="6039076" cy="6840723"/>
          </a:xfrm>
          <a:prstGeom prst="rect">
            <a:avLst/>
          </a:prstGeom>
        </p:spPr>
      </p:pic>
      <p:sp>
        <p:nvSpPr>
          <p:cNvPr id="10" name="Flecha: curvada hacia abajo 9">
            <a:extLst>
              <a:ext uri="{FF2B5EF4-FFF2-40B4-BE49-F238E27FC236}">
                <a16:creationId xmlns:a16="http://schemas.microsoft.com/office/drawing/2014/main" id="{EC187906-DCA9-6AC0-CB2E-2EE897F617DD}"/>
              </a:ext>
            </a:extLst>
          </p:cNvPr>
          <p:cNvSpPr/>
          <p:nvPr/>
        </p:nvSpPr>
        <p:spPr>
          <a:xfrm>
            <a:off x="4984891" y="1504865"/>
            <a:ext cx="2059658" cy="1143000"/>
          </a:xfrm>
          <a:prstGeom prst="curvedDownArrow">
            <a:avLst/>
          </a:pr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tx1"/>
              </a:solidFill>
            </a:endParaRPr>
          </a:p>
        </p:txBody>
      </p:sp>
    </p:spTree>
    <p:extLst>
      <p:ext uri="{BB962C8B-B14F-4D97-AF65-F5344CB8AC3E}">
        <p14:creationId xmlns:p14="http://schemas.microsoft.com/office/powerpoint/2010/main" val="958084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F4E3E2-426E-844A-C97F-3CFC0C26CA07}"/>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25FEE931-525C-7524-D087-5E4B54776D28}"/>
              </a:ext>
            </a:extLst>
          </p:cNvPr>
          <p:cNvSpPr>
            <a:spLocks noGrp="1"/>
          </p:cNvSpPr>
          <p:nvPr>
            <p:ph type="title"/>
          </p:nvPr>
        </p:nvSpPr>
        <p:spPr>
          <a:xfrm>
            <a:off x="656337" y="320507"/>
            <a:ext cx="8927477" cy="458599"/>
          </a:xfrm>
        </p:spPr>
        <p:txBody>
          <a:bodyPr>
            <a:normAutofit fontScale="90000"/>
          </a:bodyPr>
          <a:lstStyle/>
          <a:p>
            <a:r>
              <a:rPr lang="es-ES" i="1" noProof="0">
                <a:solidFill>
                  <a:srgbClr val="0D7535"/>
                </a:solidFill>
                <a:latin typeface="Bitter Black"/>
              </a:rPr>
              <a:t>no es solo comer; es ser parte de algo</a:t>
            </a:r>
          </a:p>
        </p:txBody>
      </p:sp>
      <p:pic>
        <p:nvPicPr>
          <p:cNvPr id="5" name="Imagen 4">
            <a:extLst>
              <a:ext uri="{FF2B5EF4-FFF2-40B4-BE49-F238E27FC236}">
                <a16:creationId xmlns:a16="http://schemas.microsoft.com/office/drawing/2014/main" id="{B207D1CF-FF48-3803-7BFE-9181F4304E56}"/>
              </a:ext>
            </a:extLst>
          </p:cNvPr>
          <p:cNvPicPr>
            <a:picLocks noChangeAspect="1"/>
          </p:cNvPicPr>
          <p:nvPr/>
        </p:nvPicPr>
        <p:blipFill>
          <a:blip r:embed="rId3"/>
          <a:stretch>
            <a:fillRect/>
          </a:stretch>
        </p:blipFill>
        <p:spPr>
          <a:xfrm>
            <a:off x="1204140" y="1065672"/>
            <a:ext cx="9917070" cy="5471821"/>
          </a:xfrm>
          <a:prstGeom prst="rect">
            <a:avLst/>
          </a:prstGeom>
        </p:spPr>
      </p:pic>
    </p:spTree>
    <p:extLst>
      <p:ext uri="{BB962C8B-B14F-4D97-AF65-F5344CB8AC3E}">
        <p14:creationId xmlns:p14="http://schemas.microsoft.com/office/powerpoint/2010/main" val="1262849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F6E2BD-4669-A5A5-F4A7-B55BD396023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1497208-87F5-6F65-3ACA-D3708DEAC5B0}"/>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AFC23CA2-AAFF-0829-7325-524D4D83902B}"/>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¿PARA QUIÉN? </a:t>
            </a:r>
            <a:br>
              <a:rPr lang="es-ES" b="1" noProof="0">
                <a:solidFill>
                  <a:srgbClr val="005782"/>
                </a:solidFill>
                <a:latin typeface="Fira Sans" panose="020B0503050000020004" pitchFamily="34" charset="0"/>
              </a:rPr>
            </a:br>
            <a:endParaRPr lang="es-ES" noProof="0">
              <a:solidFill>
                <a:srgbClr val="005782"/>
              </a:solidFill>
            </a:endParaRPr>
          </a:p>
        </p:txBody>
      </p:sp>
      <p:sp>
        <p:nvSpPr>
          <p:cNvPr id="4" name="CuadroTexto 3">
            <a:extLst>
              <a:ext uri="{FF2B5EF4-FFF2-40B4-BE49-F238E27FC236}">
                <a16:creationId xmlns:a16="http://schemas.microsoft.com/office/drawing/2014/main" id="{8EFCE9BF-DF6D-D812-35A5-23A4B0755415}"/>
              </a:ext>
            </a:extLst>
          </p:cNvPr>
          <p:cNvSpPr txBox="1"/>
          <p:nvPr/>
        </p:nvSpPr>
        <p:spPr>
          <a:xfrm>
            <a:off x="442504" y="866194"/>
            <a:ext cx="6227063" cy="5478423"/>
          </a:xfrm>
          <a:prstGeom prst="rect">
            <a:avLst/>
          </a:prstGeom>
          <a:noFill/>
        </p:spPr>
        <p:txBody>
          <a:bodyPr wrap="square">
            <a:spAutoFit/>
          </a:bodyPr>
          <a:lstStyle/>
          <a:p>
            <a:r>
              <a:rPr lang="es-ES" sz="2000" b="1" noProof="0">
                <a:solidFill>
                  <a:srgbClr val="005782"/>
                </a:solidFill>
                <a:latin typeface="Fira Sans" panose="020B0503050000020004" pitchFamily="34" charset="0"/>
              </a:rPr>
              <a:t>Ana la Activa:  </a:t>
            </a:r>
            <a:r>
              <a:rPr lang="es-ES" sz="2000" noProof="0">
                <a:solidFill>
                  <a:srgbClr val="005782"/>
                </a:solidFill>
                <a:latin typeface="Fira Sans" panose="020B0503050000020004" pitchFamily="34" charset="0"/>
              </a:rPr>
              <a:t>👤 28-40 años, la profesional urbana </a:t>
            </a:r>
          </a:p>
          <a:p>
            <a:pPr>
              <a:lnSpc>
                <a:spcPct val="150000"/>
              </a:lnSpc>
            </a:pPr>
            <a:r>
              <a:rPr lang="es-ES" sz="2000" noProof="0">
                <a:solidFill>
                  <a:srgbClr val="005782"/>
                </a:solidFill>
                <a:latin typeface="Fira Sans" panose="020B0503050000020004" pitchFamily="34" charset="0"/>
              </a:rPr>
              <a:t>🏃‍♀️ Runner regular / </a:t>
            </a:r>
            <a:r>
              <a:rPr lang="es-ES" sz="2000" noProof="0" err="1">
                <a:solidFill>
                  <a:srgbClr val="005782"/>
                </a:solidFill>
                <a:latin typeface="Fira Sans" panose="020B0503050000020004" pitchFamily="34" charset="0"/>
              </a:rPr>
              <a:t>gym-goer</a:t>
            </a:r>
            <a:r>
              <a:rPr lang="es-ES" sz="2000" noProof="0">
                <a:solidFill>
                  <a:srgbClr val="005782"/>
                </a:solidFill>
                <a:latin typeface="Fira Sans" panose="020B0503050000020004" pitchFamily="34" charset="0"/>
              </a:rPr>
              <a:t> </a:t>
            </a:r>
          </a:p>
          <a:p>
            <a:r>
              <a:rPr lang="es-ES" sz="2000" noProof="0">
                <a:solidFill>
                  <a:srgbClr val="005782"/>
                </a:solidFill>
                <a:latin typeface="Fira Sans" panose="020B0503050000020004" pitchFamily="34" charset="0"/>
              </a:rPr>
              <a:t>🐕 Dueña de perro </a:t>
            </a:r>
          </a:p>
          <a:p>
            <a:r>
              <a:rPr lang="es-ES" sz="2000" noProof="0">
                <a:solidFill>
                  <a:srgbClr val="005782"/>
                </a:solidFill>
                <a:latin typeface="Fira Sans" panose="020B0503050000020004" pitchFamily="34" charset="0"/>
              </a:rPr>
              <a:t>📱 Activa en redes sociales </a:t>
            </a:r>
          </a:p>
          <a:p>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Health-conscious</a:t>
            </a:r>
            <a:endParaRPr lang="es-ES" sz="2000" noProof="0">
              <a:solidFill>
                <a:srgbClr val="005782"/>
              </a:solidFill>
              <a:latin typeface="Fira Sans" panose="020B0503050000020004" pitchFamily="34" charset="0"/>
            </a:endParaRPr>
          </a:p>
          <a:p>
            <a:endParaRPr lang="es-ES" sz="2000" b="1" noProof="0">
              <a:solidFill>
                <a:srgbClr val="005782"/>
              </a:solidFill>
              <a:latin typeface="Fira Sans" panose="020B0503050000020004" pitchFamily="34" charset="0"/>
            </a:endParaRPr>
          </a:p>
          <a:p>
            <a:pPr>
              <a:lnSpc>
                <a:spcPct val="150000"/>
              </a:lnSpc>
            </a:pPr>
            <a:r>
              <a:rPr lang="es-ES" sz="2000" b="1" noProof="0">
                <a:solidFill>
                  <a:srgbClr val="005782"/>
                </a:solidFill>
                <a:latin typeface="Fira Sans" panose="020B0503050000020004" pitchFamily="34" charset="0"/>
              </a:rPr>
              <a:t>Necesidades Clave:</a:t>
            </a:r>
            <a:endParaRPr lang="es-ES" sz="2000" noProof="0">
              <a:solidFill>
                <a:srgbClr val="005782"/>
              </a:solidFill>
              <a:latin typeface="Fira Sans" panose="020B0503050000020004" pitchFamily="34" charset="0"/>
            </a:endParaRPr>
          </a:p>
          <a:p>
            <a:pPr lvl="0"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Comida saludable cerca de su actividad física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Horarios y ubicaciones confiables del servicio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Velocidad: Necesita un servicio rápido</a:t>
            </a:r>
          </a:p>
          <a:p>
            <a:pPr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Recompensas o beneficios por lealtad.</a:t>
            </a:r>
          </a:p>
          <a:p>
            <a:endParaRPr lang="es-ES" sz="2000" b="1" noProof="0">
              <a:solidFill>
                <a:srgbClr val="005782"/>
              </a:solidFill>
              <a:latin typeface="Fira Sans" panose="020B0503050000020004" pitchFamily="34" charset="0"/>
            </a:endParaRPr>
          </a:p>
          <a:p>
            <a:r>
              <a:rPr lang="es-ES" sz="2000" b="1" noProof="0" err="1">
                <a:solidFill>
                  <a:srgbClr val="005782"/>
                </a:solidFill>
                <a:latin typeface="Fira Sans" panose="020B0503050000020004" pitchFamily="34" charset="0"/>
              </a:rPr>
              <a:t>Pain</a:t>
            </a:r>
            <a:r>
              <a:rPr lang="es-ES" sz="2000" b="1" noProof="0">
                <a:solidFill>
                  <a:srgbClr val="005782"/>
                </a:solidFill>
                <a:latin typeface="Fira Sans" panose="020B0503050000020004" pitchFamily="34" charset="0"/>
              </a:rPr>
              <a:t> </a:t>
            </a:r>
            <a:r>
              <a:rPr lang="es-ES" sz="2000" b="1" noProof="0" err="1">
                <a:solidFill>
                  <a:srgbClr val="005782"/>
                </a:solidFill>
                <a:latin typeface="Fira Sans" panose="020B0503050000020004" pitchFamily="34" charset="0"/>
              </a:rPr>
              <a:t>points</a:t>
            </a:r>
            <a:r>
              <a:rPr lang="es-ES" sz="2000" b="1" noProof="0">
                <a:solidFill>
                  <a:srgbClr val="005782"/>
                </a:solidFill>
                <a:latin typeface="Fira Sans" panose="020B0503050000020004" pitchFamily="34" charset="0"/>
              </a:rPr>
              <a:t> que resolvemos:</a:t>
            </a:r>
            <a:r>
              <a:rPr lang="es-ES" sz="2000" noProof="0">
                <a:solidFill>
                  <a:srgbClr val="005782"/>
                </a:solidFill>
                <a:latin typeface="Fira Sans" panose="020B0503050000020004" pitchFamily="34" charset="0"/>
              </a:rPr>
              <a:t> </a:t>
            </a:r>
          </a:p>
          <a:p>
            <a:pPr>
              <a:lnSpc>
                <a:spcPct val="150000"/>
              </a:lnSpc>
            </a:pPr>
            <a:r>
              <a:rPr lang="es-ES" sz="2000" noProof="0">
                <a:solidFill>
                  <a:srgbClr val="005782"/>
                </a:solidFill>
                <a:latin typeface="Fira Sans" panose="020B0503050000020004" pitchFamily="34" charset="0"/>
              </a:rPr>
              <a:t>❌ Pocas opciones </a:t>
            </a:r>
            <a:r>
              <a:rPr lang="es-ES" sz="2000" noProof="0" err="1">
                <a:solidFill>
                  <a:srgbClr val="005782"/>
                </a:solidFill>
                <a:latin typeface="Fira Sans" panose="020B0503050000020004" pitchFamily="34" charset="0"/>
              </a:rPr>
              <a:t>healthy</a:t>
            </a:r>
            <a:r>
              <a:rPr lang="es-ES" sz="2000" noProof="0">
                <a:solidFill>
                  <a:srgbClr val="005782"/>
                </a:solidFill>
                <a:latin typeface="Fira Sans" panose="020B0503050000020004" pitchFamily="34" charset="0"/>
              </a:rPr>
              <a:t> en parques/eventos </a:t>
            </a:r>
          </a:p>
          <a:p>
            <a:r>
              <a:rPr lang="es-ES" sz="2000" noProof="0">
                <a:solidFill>
                  <a:srgbClr val="005782"/>
                </a:solidFill>
                <a:latin typeface="Fira Sans" panose="020B0503050000020004" pitchFamily="34" charset="0"/>
              </a:rPr>
              <a:t>❌ Incertidumbre ubicación o </a:t>
            </a:r>
            <a:r>
              <a:rPr lang="es-ES" sz="2000" noProof="0" err="1">
                <a:solidFill>
                  <a:srgbClr val="005782"/>
                </a:solidFill>
                <a:latin typeface="Fira Sans" panose="020B0503050000020004" pitchFamily="34" charset="0"/>
              </a:rPr>
              <a:t>dispo</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food</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truck</a:t>
            </a:r>
            <a:endParaRPr lang="es-ES" sz="2000" noProof="0">
              <a:solidFill>
                <a:srgbClr val="005782"/>
              </a:solidFill>
              <a:latin typeface="Fira Sans" panose="020B0503050000020004" pitchFamily="34" charset="0"/>
            </a:endParaRPr>
          </a:p>
          <a:p>
            <a:r>
              <a:rPr lang="es-ES" sz="2000" noProof="0">
                <a:solidFill>
                  <a:srgbClr val="005782"/>
                </a:solidFill>
                <a:latin typeface="Fira Sans" panose="020B0503050000020004" pitchFamily="34" charset="0"/>
              </a:rPr>
              <a:t>❌ Largas filas y tiempos de espera</a:t>
            </a:r>
          </a:p>
        </p:txBody>
      </p:sp>
      <p:pic>
        <p:nvPicPr>
          <p:cNvPr id="12" name="Imagen 11">
            <a:extLst>
              <a:ext uri="{FF2B5EF4-FFF2-40B4-BE49-F238E27FC236}">
                <a16:creationId xmlns:a16="http://schemas.microsoft.com/office/drawing/2014/main" id="{359BBA3B-3297-17CF-E8B6-59BACD343E7F}"/>
              </a:ext>
            </a:extLst>
          </p:cNvPr>
          <p:cNvPicPr>
            <a:picLocks noChangeAspect="1"/>
          </p:cNvPicPr>
          <p:nvPr/>
        </p:nvPicPr>
        <p:blipFill>
          <a:blip r:embed="rId4"/>
          <a:stretch>
            <a:fillRect/>
          </a:stretch>
        </p:blipFill>
        <p:spPr>
          <a:xfrm>
            <a:off x="14078660" y="1585853"/>
            <a:ext cx="5210902" cy="5220429"/>
          </a:xfrm>
          <a:prstGeom prst="rect">
            <a:avLst/>
          </a:prstGeom>
        </p:spPr>
      </p:pic>
      <p:pic>
        <p:nvPicPr>
          <p:cNvPr id="14" name="Imagen 13">
            <a:extLst>
              <a:ext uri="{FF2B5EF4-FFF2-40B4-BE49-F238E27FC236}">
                <a16:creationId xmlns:a16="http://schemas.microsoft.com/office/drawing/2014/main" id="{C1E6A3F0-ABA6-882F-74B1-F03FFF95CA97}"/>
              </a:ext>
            </a:extLst>
          </p:cNvPr>
          <p:cNvPicPr>
            <a:picLocks noChangeAspect="1"/>
          </p:cNvPicPr>
          <p:nvPr/>
        </p:nvPicPr>
        <p:blipFill>
          <a:blip r:embed="rId5"/>
          <a:stretch>
            <a:fillRect/>
          </a:stretch>
        </p:blipFill>
        <p:spPr>
          <a:xfrm>
            <a:off x="6669567" y="1336117"/>
            <a:ext cx="5115639" cy="5201376"/>
          </a:xfrm>
          <a:prstGeom prst="rect">
            <a:avLst/>
          </a:prstGeom>
        </p:spPr>
      </p:pic>
    </p:spTree>
    <p:extLst>
      <p:ext uri="{BB962C8B-B14F-4D97-AF65-F5344CB8AC3E}">
        <p14:creationId xmlns:p14="http://schemas.microsoft.com/office/powerpoint/2010/main" val="589574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F74F05-5CFA-AB7F-F00D-BA5E3383CC6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32FAB58-018B-B487-3924-4CFB192616A1}"/>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D34C12E2-8456-FE12-D765-D1E33C87FA74}"/>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LA ALIANZA ESTRATÉGICA</a:t>
            </a:r>
            <a:endParaRPr lang="es-ES" noProof="0">
              <a:solidFill>
                <a:srgbClr val="005782"/>
              </a:solidFill>
            </a:endParaRPr>
          </a:p>
        </p:txBody>
      </p:sp>
      <p:sp>
        <p:nvSpPr>
          <p:cNvPr id="4" name="CuadroTexto 3">
            <a:extLst>
              <a:ext uri="{FF2B5EF4-FFF2-40B4-BE49-F238E27FC236}">
                <a16:creationId xmlns:a16="http://schemas.microsoft.com/office/drawing/2014/main" id="{991B8D48-EFA6-0335-A288-93CD2DDCCC8D}"/>
              </a:ext>
            </a:extLst>
          </p:cNvPr>
          <p:cNvSpPr txBox="1"/>
          <p:nvPr/>
        </p:nvSpPr>
        <p:spPr>
          <a:xfrm>
            <a:off x="590493" y="979468"/>
            <a:ext cx="9059163" cy="5724644"/>
          </a:xfrm>
          <a:prstGeom prst="rect">
            <a:avLst/>
          </a:prstGeom>
          <a:noFill/>
        </p:spPr>
        <p:txBody>
          <a:bodyPr wrap="square" lIns="91440" tIns="45720" rIns="91440" bIns="45720" anchor="t">
            <a:spAutoFit/>
          </a:bodyPr>
          <a:lstStyle/>
          <a:p>
            <a:r>
              <a:rPr lang="es-ES" sz="2000" noProof="0">
                <a:solidFill>
                  <a:srgbClr val="005782"/>
                </a:solidFill>
                <a:latin typeface="Fira Sans"/>
              </a:rPr>
              <a:t>🏃 </a:t>
            </a:r>
            <a:r>
              <a:rPr lang="es-ES" sz="2000" b="1" noProof="0">
                <a:solidFill>
                  <a:srgbClr val="005782"/>
                </a:solidFill>
                <a:latin typeface="Fira Sans"/>
              </a:rPr>
              <a:t>Opción A: </a:t>
            </a:r>
            <a:r>
              <a:rPr lang="es-ES" sz="2000" b="1" noProof="0" err="1">
                <a:solidFill>
                  <a:srgbClr val="005782"/>
                </a:solidFill>
                <a:latin typeface="Fira Sans"/>
              </a:rPr>
              <a:t>Influencer</a:t>
            </a:r>
            <a:r>
              <a:rPr lang="es-ES" sz="2000" b="1" noProof="0">
                <a:solidFill>
                  <a:srgbClr val="005782"/>
                </a:solidFill>
                <a:latin typeface="Fira Sans"/>
              </a:rPr>
              <a:t> Fitness Local</a:t>
            </a:r>
            <a:endParaRPr lang="es-ES" sz="2000" noProof="0">
              <a:solidFill>
                <a:srgbClr val="005782"/>
              </a:solidFill>
              <a:latin typeface="Fira Sans"/>
            </a:endParaRPr>
          </a:p>
          <a:p>
            <a:pPr marL="342900" indent="-342900">
              <a:lnSpc>
                <a:spcPct val="150000"/>
              </a:lnSpc>
              <a:buFont typeface="Arial" panose="020B0604020202020204" pitchFamily="34" charset="0"/>
              <a:buChar char="•"/>
            </a:pPr>
            <a:r>
              <a:rPr lang="es-ES" sz="2000" noProof="0">
                <a:solidFill>
                  <a:srgbClr val="005782"/>
                </a:solidFill>
                <a:latin typeface="Fira Sans"/>
              </a:rPr>
              <a:t>Aparece en carreras/eventos de running</a:t>
            </a:r>
          </a:p>
          <a:p>
            <a:pPr marL="342900" indent="-342900">
              <a:buFont typeface="Arial" panose="020B0604020202020204" pitchFamily="34" charset="0"/>
              <a:buChar char="•"/>
            </a:pPr>
            <a:r>
              <a:rPr lang="es-ES" sz="2000" noProof="0" err="1">
                <a:solidFill>
                  <a:srgbClr val="005782"/>
                </a:solidFill>
                <a:latin typeface="Fira Sans"/>
              </a:rPr>
              <a:t>Item</a:t>
            </a:r>
            <a:r>
              <a:rPr lang="es-ES" sz="2000" noProof="0">
                <a:solidFill>
                  <a:srgbClr val="005782"/>
                </a:solidFill>
                <a:latin typeface="Fira Sans"/>
              </a:rPr>
              <a:t> </a:t>
            </a:r>
            <a:r>
              <a:rPr lang="es-ES" sz="2000" noProof="0" err="1">
                <a:solidFill>
                  <a:srgbClr val="005782"/>
                </a:solidFill>
                <a:latin typeface="Fira Sans"/>
              </a:rPr>
              <a:t>co-branded</a:t>
            </a:r>
            <a:r>
              <a:rPr lang="es-ES" sz="2000" noProof="0">
                <a:solidFill>
                  <a:srgbClr val="005782"/>
                </a:solidFill>
                <a:latin typeface="Fira Sans"/>
              </a:rPr>
              <a:t> "</a:t>
            </a:r>
            <a:r>
              <a:rPr lang="es-ES" sz="2000" noProof="0" err="1">
                <a:solidFill>
                  <a:srgbClr val="005782"/>
                </a:solidFill>
                <a:latin typeface="Fira Sans"/>
              </a:rPr>
              <a:t>Athlete's</a:t>
            </a:r>
            <a:r>
              <a:rPr lang="es-ES" sz="2000" noProof="0">
                <a:solidFill>
                  <a:srgbClr val="005782"/>
                </a:solidFill>
                <a:latin typeface="Fira Sans"/>
              </a:rPr>
              <a:t> </a:t>
            </a:r>
            <a:r>
              <a:rPr lang="es-ES" sz="2000" noProof="0" err="1">
                <a:solidFill>
                  <a:srgbClr val="005782"/>
                </a:solidFill>
                <a:latin typeface="Fira Sans"/>
              </a:rPr>
              <a:t>Choice</a:t>
            </a:r>
            <a:r>
              <a:rPr lang="es-ES" sz="2000" noProof="0">
                <a:solidFill>
                  <a:srgbClr val="005782"/>
                </a:solidFill>
                <a:latin typeface="Fira Sans"/>
              </a:rPr>
              <a:t>"</a:t>
            </a:r>
          </a:p>
          <a:p>
            <a:pPr marL="342900" indent="-342900">
              <a:buFont typeface="Arial" panose="020B0604020202020204" pitchFamily="34" charset="0"/>
              <a:buChar char="•"/>
            </a:pPr>
            <a:r>
              <a:rPr lang="es-ES" sz="2000" noProof="0">
                <a:solidFill>
                  <a:srgbClr val="005782"/>
                </a:solidFill>
                <a:latin typeface="Fira Sans"/>
              </a:rPr>
              <a:t>Contenido orgánico en redes</a:t>
            </a: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a:rPr>
              <a:t>       Opción B: </a:t>
            </a:r>
            <a:r>
              <a:rPr lang="es-ES" sz="2000" b="1" noProof="0" err="1">
                <a:solidFill>
                  <a:srgbClr val="005782"/>
                </a:solidFill>
                <a:latin typeface="Fira Sans"/>
              </a:rPr>
              <a:t>Venue</a:t>
            </a:r>
            <a:r>
              <a:rPr lang="es-ES" sz="2000" b="1" noProof="0">
                <a:solidFill>
                  <a:srgbClr val="005782"/>
                </a:solidFill>
                <a:latin typeface="Fira Sans"/>
              </a:rPr>
              <a:t> Deportivo</a:t>
            </a:r>
          </a:p>
          <a:p>
            <a:pPr marL="342900" indent="-342900">
              <a:lnSpc>
                <a:spcPct val="150000"/>
              </a:lnSpc>
              <a:buFont typeface="Arial" panose="020B0604020202020204" pitchFamily="34" charset="0"/>
              <a:buChar char="•"/>
            </a:pPr>
            <a:r>
              <a:rPr lang="es-ES" sz="2000" noProof="0">
                <a:solidFill>
                  <a:srgbClr val="005782"/>
                </a:solidFill>
                <a:latin typeface="Fira Sans"/>
              </a:rPr>
              <a:t>Presencia en torneos de fin de semana</a:t>
            </a:r>
          </a:p>
          <a:p>
            <a:pPr marL="342900" indent="-342900">
              <a:buFont typeface="Arial" panose="020B0604020202020204" pitchFamily="34" charset="0"/>
              <a:buChar char="•"/>
            </a:pPr>
            <a:r>
              <a:rPr lang="es-ES" sz="2000" noProof="0" err="1">
                <a:solidFill>
                  <a:srgbClr val="005782"/>
                </a:solidFill>
                <a:latin typeface="Fira Sans"/>
              </a:rPr>
              <a:t>Branded</a:t>
            </a:r>
            <a:r>
              <a:rPr lang="es-ES" sz="2000" noProof="0">
                <a:solidFill>
                  <a:srgbClr val="005782"/>
                </a:solidFill>
                <a:latin typeface="Fira Sans"/>
              </a:rPr>
              <a:t> </a:t>
            </a:r>
            <a:r>
              <a:rPr lang="es-ES" sz="2000" noProof="0" err="1">
                <a:solidFill>
                  <a:srgbClr val="005782"/>
                </a:solidFill>
                <a:latin typeface="Fira Sans"/>
              </a:rPr>
              <a:t>tent</a:t>
            </a:r>
            <a:r>
              <a:rPr lang="es-ES" sz="2000" noProof="0">
                <a:solidFill>
                  <a:srgbClr val="005782"/>
                </a:solidFill>
                <a:latin typeface="Fira Sans"/>
              </a:rPr>
              <a:t>/</a:t>
            </a:r>
            <a:r>
              <a:rPr lang="es-ES" sz="2000" noProof="0" err="1">
                <a:solidFill>
                  <a:srgbClr val="005782"/>
                </a:solidFill>
                <a:latin typeface="Fira Sans"/>
              </a:rPr>
              <a:t>seating</a:t>
            </a:r>
            <a:endParaRPr lang="es-ES" sz="2000" noProof="0">
              <a:solidFill>
                <a:srgbClr val="005782"/>
              </a:solidFill>
              <a:latin typeface="Fira Sans"/>
            </a:endParaRPr>
          </a:p>
          <a:p>
            <a:pPr marL="342900" indent="-342900">
              <a:buFont typeface="Arial" panose="020B0604020202020204" pitchFamily="34" charset="0"/>
              <a:buChar char="•"/>
            </a:pPr>
            <a:r>
              <a:rPr lang="es-ES" sz="2000" noProof="0">
                <a:solidFill>
                  <a:srgbClr val="005782"/>
                </a:solidFill>
                <a:latin typeface="Fira Sans"/>
              </a:rPr>
              <a:t>Cross-</a:t>
            </a:r>
            <a:r>
              <a:rPr lang="es-ES" sz="2000" noProof="0" err="1">
                <a:solidFill>
                  <a:srgbClr val="005782"/>
                </a:solidFill>
                <a:latin typeface="Fira Sans"/>
              </a:rPr>
              <a:t>promotion</a:t>
            </a:r>
            <a:r>
              <a:rPr lang="es-ES" sz="2000" noProof="0">
                <a:solidFill>
                  <a:srgbClr val="005782"/>
                </a:solidFill>
                <a:latin typeface="Fira Sans"/>
              </a:rPr>
              <a:t> marcas deportivas</a:t>
            </a:r>
          </a:p>
          <a:p>
            <a:endParaRPr lang="es-ES" noProof="0"/>
          </a:p>
          <a:p>
            <a:r>
              <a:rPr lang="es-ES" sz="2000" b="1" noProof="0">
                <a:solidFill>
                  <a:srgbClr val="005782"/>
                </a:solidFill>
                <a:latin typeface="Fira Sans"/>
              </a:rPr>
              <a:t>       Opción C: Campus Universitario</a:t>
            </a:r>
          </a:p>
          <a:p>
            <a:pPr marL="342900" indent="-342900">
              <a:lnSpc>
                <a:spcPct val="150000"/>
              </a:lnSpc>
              <a:buFont typeface="Arial" panose="020B0604020202020204" pitchFamily="34" charset="0"/>
              <a:buChar char="•"/>
            </a:pPr>
            <a:r>
              <a:rPr lang="es-ES" sz="2000" noProof="0">
                <a:solidFill>
                  <a:srgbClr val="005782"/>
                </a:solidFill>
                <a:latin typeface="Fira Sans"/>
              </a:rPr>
              <a:t>Spot exclusivo</a:t>
            </a:r>
          </a:p>
          <a:p>
            <a:pPr marL="342900" indent="-342900">
              <a:buFont typeface="Arial" panose="020B0604020202020204" pitchFamily="34" charset="0"/>
              <a:buChar char="•"/>
            </a:pPr>
            <a:r>
              <a:rPr lang="es-ES" sz="2000" noProof="0">
                <a:solidFill>
                  <a:srgbClr val="005782"/>
                </a:solidFill>
                <a:latin typeface="Fira Sans"/>
              </a:rPr>
              <a:t>Volumen alto y concentrado</a:t>
            </a:r>
          </a:p>
          <a:p>
            <a:pPr marL="342900" indent="-342900">
              <a:buFont typeface="Arial" panose="020B0604020202020204" pitchFamily="34" charset="0"/>
              <a:buChar char="•"/>
            </a:pPr>
            <a:r>
              <a:rPr lang="es-ES" sz="2000" noProof="0">
                <a:solidFill>
                  <a:srgbClr val="005782"/>
                </a:solidFill>
                <a:latin typeface="Fira Sans"/>
              </a:rPr>
              <a:t>Programa de embajadores estudiantiles</a:t>
            </a:r>
          </a:p>
          <a:p>
            <a:endParaRPr lang="es-ES" noProof="0"/>
          </a:p>
          <a:p>
            <a:r>
              <a:rPr lang="es-ES" sz="2000" b="1" noProof="0">
                <a:solidFill>
                  <a:srgbClr val="005782"/>
                </a:solidFill>
                <a:latin typeface="Fira Sans"/>
              </a:rPr>
              <a:t>Criterio:</a:t>
            </a:r>
            <a:r>
              <a:rPr lang="es-ES" sz="2000" noProof="0">
                <a:solidFill>
                  <a:srgbClr val="005782"/>
                </a:solidFill>
                <a:latin typeface="Fira Sans"/>
              </a:rPr>
              <a:t> Acceso directo a </a:t>
            </a:r>
            <a:r>
              <a:rPr lang="es-ES" sz="2000" i="1" noProof="0">
                <a:solidFill>
                  <a:srgbClr val="005782"/>
                </a:solidFill>
                <a:latin typeface="Fira Sans"/>
              </a:rPr>
              <a:t>Active Ana </a:t>
            </a:r>
            <a:r>
              <a:rPr lang="es-ES" sz="2000" noProof="0">
                <a:solidFill>
                  <a:srgbClr val="005782"/>
                </a:solidFill>
                <a:latin typeface="Fira Sans"/>
              </a:rPr>
              <a:t>+ tráfico medible</a:t>
            </a:r>
          </a:p>
          <a:p>
            <a:endParaRPr lang="es-ES" sz="2000" noProof="0">
              <a:solidFill>
                <a:srgbClr val="005782"/>
              </a:solidFill>
              <a:latin typeface="Fira Sans" panose="020B0503050000020004" pitchFamily="34" charset="0"/>
            </a:endParaRPr>
          </a:p>
        </p:txBody>
      </p:sp>
      <p:pic>
        <p:nvPicPr>
          <p:cNvPr id="10" name="Imagen 9">
            <a:extLst>
              <a:ext uri="{FF2B5EF4-FFF2-40B4-BE49-F238E27FC236}">
                <a16:creationId xmlns:a16="http://schemas.microsoft.com/office/drawing/2014/main" id="{70FD9412-5A8C-2E4C-F718-377CDCFB6388}"/>
              </a:ext>
            </a:extLst>
          </p:cNvPr>
          <p:cNvPicPr>
            <a:picLocks noChangeAspect="1"/>
          </p:cNvPicPr>
          <p:nvPr/>
        </p:nvPicPr>
        <p:blipFill>
          <a:blip r:embed="rId4"/>
          <a:stretch>
            <a:fillRect/>
          </a:stretch>
        </p:blipFill>
        <p:spPr>
          <a:xfrm>
            <a:off x="5998257" y="361014"/>
            <a:ext cx="3936608" cy="2428329"/>
          </a:xfrm>
          <a:prstGeom prst="rect">
            <a:avLst/>
          </a:prstGeom>
          <a:ln>
            <a:solidFill>
              <a:schemeClr val="bg1"/>
            </a:solidFill>
          </a:ln>
        </p:spPr>
      </p:pic>
      <p:pic>
        <p:nvPicPr>
          <p:cNvPr id="12" name="Imagen 11">
            <a:extLst>
              <a:ext uri="{FF2B5EF4-FFF2-40B4-BE49-F238E27FC236}">
                <a16:creationId xmlns:a16="http://schemas.microsoft.com/office/drawing/2014/main" id="{3E301F9F-5DA5-9B36-CEB3-0190D265FD2A}"/>
              </a:ext>
            </a:extLst>
          </p:cNvPr>
          <p:cNvPicPr>
            <a:picLocks noChangeAspect="1"/>
          </p:cNvPicPr>
          <p:nvPr/>
        </p:nvPicPr>
        <p:blipFill>
          <a:blip r:embed="rId5"/>
          <a:stretch>
            <a:fillRect/>
          </a:stretch>
        </p:blipFill>
        <p:spPr>
          <a:xfrm>
            <a:off x="7186511" y="2645736"/>
            <a:ext cx="3180473" cy="2054642"/>
          </a:xfrm>
          <a:prstGeom prst="rect">
            <a:avLst/>
          </a:prstGeom>
          <a:ln>
            <a:solidFill>
              <a:schemeClr val="bg1"/>
            </a:solidFill>
          </a:ln>
        </p:spPr>
      </p:pic>
      <p:pic>
        <p:nvPicPr>
          <p:cNvPr id="14" name="Imagen 13">
            <a:extLst>
              <a:ext uri="{FF2B5EF4-FFF2-40B4-BE49-F238E27FC236}">
                <a16:creationId xmlns:a16="http://schemas.microsoft.com/office/drawing/2014/main" id="{B9FB988F-18F3-3605-9104-2573A6379DC5}"/>
              </a:ext>
            </a:extLst>
          </p:cNvPr>
          <p:cNvPicPr>
            <a:picLocks noChangeAspect="1"/>
          </p:cNvPicPr>
          <p:nvPr/>
        </p:nvPicPr>
        <p:blipFill>
          <a:blip r:embed="rId6"/>
          <a:stretch>
            <a:fillRect/>
          </a:stretch>
        </p:blipFill>
        <p:spPr>
          <a:xfrm>
            <a:off x="8257512" y="4555813"/>
            <a:ext cx="3069498" cy="2198244"/>
          </a:xfrm>
          <a:prstGeom prst="rect">
            <a:avLst/>
          </a:prstGeom>
          <a:ln>
            <a:solidFill>
              <a:schemeClr val="bg1"/>
            </a:solidFill>
          </a:ln>
        </p:spPr>
      </p:pic>
      <p:pic>
        <p:nvPicPr>
          <p:cNvPr id="16" name="Imagen 15">
            <a:extLst>
              <a:ext uri="{FF2B5EF4-FFF2-40B4-BE49-F238E27FC236}">
                <a16:creationId xmlns:a16="http://schemas.microsoft.com/office/drawing/2014/main" id="{7E0C1545-A121-36D5-8FC1-3012BA35097C}"/>
              </a:ext>
            </a:extLst>
          </p:cNvPr>
          <p:cNvPicPr>
            <a:picLocks noChangeAspect="1"/>
          </p:cNvPicPr>
          <p:nvPr/>
        </p:nvPicPr>
        <p:blipFill>
          <a:blip r:embed="rId7"/>
          <a:stretch>
            <a:fillRect/>
          </a:stretch>
        </p:blipFill>
        <p:spPr>
          <a:xfrm>
            <a:off x="9500088" y="1560307"/>
            <a:ext cx="1733792" cy="381053"/>
          </a:xfrm>
          <a:prstGeom prst="rect">
            <a:avLst/>
          </a:prstGeom>
        </p:spPr>
      </p:pic>
      <p:pic>
        <p:nvPicPr>
          <p:cNvPr id="19" name="Imagen 18">
            <a:extLst>
              <a:ext uri="{FF2B5EF4-FFF2-40B4-BE49-F238E27FC236}">
                <a16:creationId xmlns:a16="http://schemas.microsoft.com/office/drawing/2014/main" id="{8EC44B02-71D4-F093-BB27-C084987EF315}"/>
              </a:ext>
            </a:extLst>
          </p:cNvPr>
          <p:cNvPicPr>
            <a:picLocks noChangeAspect="1"/>
          </p:cNvPicPr>
          <p:nvPr/>
        </p:nvPicPr>
        <p:blipFill>
          <a:blip r:embed="rId8"/>
          <a:stretch>
            <a:fillRect/>
          </a:stretch>
        </p:blipFill>
        <p:spPr>
          <a:xfrm>
            <a:off x="5141845" y="979468"/>
            <a:ext cx="323895" cy="352474"/>
          </a:xfrm>
          <a:prstGeom prst="rect">
            <a:avLst/>
          </a:prstGeom>
        </p:spPr>
      </p:pic>
      <p:pic>
        <p:nvPicPr>
          <p:cNvPr id="21" name="Imagen 20">
            <a:extLst>
              <a:ext uri="{FF2B5EF4-FFF2-40B4-BE49-F238E27FC236}">
                <a16:creationId xmlns:a16="http://schemas.microsoft.com/office/drawing/2014/main" id="{0CFBE8F8-6126-2D9F-D478-8BDD9DC4ADE5}"/>
              </a:ext>
            </a:extLst>
          </p:cNvPr>
          <p:cNvPicPr>
            <a:picLocks noChangeAspect="1"/>
          </p:cNvPicPr>
          <p:nvPr/>
        </p:nvPicPr>
        <p:blipFill>
          <a:blip r:embed="rId9"/>
          <a:stretch>
            <a:fillRect/>
          </a:stretch>
        </p:blipFill>
        <p:spPr>
          <a:xfrm>
            <a:off x="656337" y="2679025"/>
            <a:ext cx="323895" cy="362001"/>
          </a:xfrm>
          <a:prstGeom prst="rect">
            <a:avLst/>
          </a:prstGeom>
        </p:spPr>
      </p:pic>
      <p:pic>
        <p:nvPicPr>
          <p:cNvPr id="23" name="Imagen 22">
            <a:extLst>
              <a:ext uri="{FF2B5EF4-FFF2-40B4-BE49-F238E27FC236}">
                <a16:creationId xmlns:a16="http://schemas.microsoft.com/office/drawing/2014/main" id="{0BCE72CA-D745-FA20-0A1D-534A4C34AD74}"/>
              </a:ext>
            </a:extLst>
          </p:cNvPr>
          <p:cNvPicPr>
            <a:picLocks noChangeAspect="1"/>
          </p:cNvPicPr>
          <p:nvPr/>
        </p:nvPicPr>
        <p:blipFill>
          <a:blip r:embed="rId10"/>
          <a:stretch>
            <a:fillRect/>
          </a:stretch>
        </p:blipFill>
        <p:spPr>
          <a:xfrm>
            <a:off x="656337" y="4389102"/>
            <a:ext cx="419158" cy="333422"/>
          </a:xfrm>
          <a:prstGeom prst="rect">
            <a:avLst/>
          </a:prstGeom>
        </p:spPr>
      </p:pic>
    </p:spTree>
    <p:extLst>
      <p:ext uri="{BB962C8B-B14F-4D97-AF65-F5344CB8AC3E}">
        <p14:creationId xmlns:p14="http://schemas.microsoft.com/office/powerpoint/2010/main" val="2068577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489AA-E7BC-B909-035A-5BE8DD2E3B25}"/>
            </a:ext>
          </a:extLst>
        </p:cNvPr>
        <p:cNvGrpSpPr/>
        <p:nvPr/>
      </p:nvGrpSpPr>
      <p:grpSpPr>
        <a:xfrm>
          <a:off x="0" y="0"/>
          <a:ext cx="0" cy="0"/>
          <a:chOff x="0" y="0"/>
          <a:chExt cx="0" cy="0"/>
        </a:xfrm>
      </p:grpSpPr>
      <p:pic>
        <p:nvPicPr>
          <p:cNvPr id="14" name="Imagen 13">
            <a:extLst>
              <a:ext uri="{FF2B5EF4-FFF2-40B4-BE49-F238E27FC236}">
                <a16:creationId xmlns:a16="http://schemas.microsoft.com/office/drawing/2014/main" id="{D2F649F6-676B-FE06-ABD2-8A20608F6C2F}"/>
              </a:ext>
            </a:extLst>
          </p:cNvPr>
          <p:cNvPicPr>
            <a:picLocks noChangeAspect="1"/>
          </p:cNvPicPr>
          <p:nvPr/>
        </p:nvPicPr>
        <p:blipFill>
          <a:blip r:embed="rId3"/>
          <a:stretch>
            <a:fillRect/>
          </a:stretch>
        </p:blipFill>
        <p:spPr>
          <a:xfrm>
            <a:off x="9982383" y="320507"/>
            <a:ext cx="1895794" cy="774868"/>
          </a:xfrm>
          <a:prstGeom prst="rect">
            <a:avLst/>
          </a:prstGeom>
        </p:spPr>
      </p:pic>
      <p:sp>
        <p:nvSpPr>
          <p:cNvPr id="4" name="Text 0">
            <a:extLst>
              <a:ext uri="{FF2B5EF4-FFF2-40B4-BE49-F238E27FC236}">
                <a16:creationId xmlns:a16="http://schemas.microsoft.com/office/drawing/2014/main" id="{7F36A18F-F681-7A50-78BD-529A2DE3414D}"/>
              </a:ext>
            </a:extLst>
          </p:cNvPr>
          <p:cNvSpPr/>
          <p:nvPr/>
        </p:nvSpPr>
        <p:spPr>
          <a:xfrm>
            <a:off x="762000" y="331880"/>
            <a:ext cx="7837118" cy="451598"/>
          </a:xfrm>
          <a:prstGeom prst="rect">
            <a:avLst/>
          </a:prstGeom>
          <a:noFill/>
          <a:ln/>
        </p:spPr>
        <p:txBody>
          <a:bodyPr wrap="square" lIns="226737"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3733"/>
              </a:lnSpc>
              <a:buNone/>
            </a:pPr>
            <a:r>
              <a:rPr lang="en-US" sz="2828" b="1" kern="0" spc="-1">
                <a:solidFill>
                  <a:srgbClr val="234E5E"/>
                </a:solidFill>
                <a:latin typeface="Fira Sans" panose="020B0503050000020004" pitchFamily="34" charset="0"/>
              </a:rPr>
              <a:t>Panorama </a:t>
            </a:r>
            <a:r>
              <a:rPr lang="en-US" sz="2828" b="1" kern="0" spc="-1" err="1">
                <a:solidFill>
                  <a:srgbClr val="234E5E"/>
                </a:solidFill>
                <a:latin typeface="Fira Sans" panose="020B0503050000020004" pitchFamily="34" charset="0"/>
              </a:rPr>
              <a:t>Competitivo</a:t>
            </a:r>
            <a:endParaRPr lang="en-US" sz="2828">
              <a:solidFill>
                <a:srgbClr val="234E5E"/>
              </a:solidFill>
              <a:latin typeface="Fira Sans" panose="020B0503050000020004" pitchFamily="34" charset="0"/>
            </a:endParaRPr>
          </a:p>
        </p:txBody>
      </p:sp>
      <p:pic>
        <p:nvPicPr>
          <p:cNvPr id="5" name="Image 1" descr="preencoded.png">
            <a:extLst>
              <a:ext uri="{FF2B5EF4-FFF2-40B4-BE49-F238E27FC236}">
                <a16:creationId xmlns:a16="http://schemas.microsoft.com/office/drawing/2014/main" id="{F8D3CE4A-225D-86DE-B869-2813C4866336}"/>
              </a:ext>
            </a:extLst>
          </p:cNvPr>
          <p:cNvPicPr>
            <a:picLocks noChangeAspect="1"/>
          </p:cNvPicPr>
          <p:nvPr/>
        </p:nvPicPr>
        <p:blipFill>
          <a:blip r:embed="rId4"/>
          <a:stretch>
            <a:fillRect/>
          </a:stretch>
        </p:blipFill>
        <p:spPr>
          <a:xfrm>
            <a:off x="762001" y="1341835"/>
            <a:ext cx="190500" cy="190500"/>
          </a:xfrm>
          <a:prstGeom prst="rect">
            <a:avLst/>
          </a:prstGeom>
        </p:spPr>
      </p:pic>
      <p:sp>
        <p:nvSpPr>
          <p:cNvPr id="6" name="Text 1">
            <a:extLst>
              <a:ext uri="{FF2B5EF4-FFF2-40B4-BE49-F238E27FC236}">
                <a16:creationId xmlns:a16="http://schemas.microsoft.com/office/drawing/2014/main" id="{41DE8E6B-11D4-E9F9-1A06-51A0E2B58055}"/>
              </a:ext>
            </a:extLst>
          </p:cNvPr>
          <p:cNvSpPr/>
          <p:nvPr/>
        </p:nvSpPr>
        <p:spPr>
          <a:xfrm>
            <a:off x="1047752" y="1307307"/>
            <a:ext cx="2470993" cy="22730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867"/>
              </a:lnSpc>
              <a:buNone/>
            </a:pPr>
            <a:r>
              <a:rPr lang="en-US" sz="1316" b="1">
                <a:solidFill>
                  <a:srgbClr val="1F4E5F"/>
                </a:solidFill>
                <a:latin typeface="Fira Sans" panose="020B0503050000020004" pitchFamily="34" charset="0"/>
              </a:rPr>
              <a:t>Competidores Directos</a:t>
            </a:r>
            <a:endParaRPr lang="en-US" sz="1316">
              <a:latin typeface="Fira Sans" panose="020B0503050000020004" pitchFamily="34" charset="0"/>
            </a:endParaRPr>
          </a:p>
        </p:txBody>
      </p:sp>
      <p:sp>
        <p:nvSpPr>
          <p:cNvPr id="7" name="Shape 2">
            <a:extLst>
              <a:ext uri="{FF2B5EF4-FFF2-40B4-BE49-F238E27FC236}">
                <a16:creationId xmlns:a16="http://schemas.microsoft.com/office/drawing/2014/main" id="{5776F532-D84D-D5AE-EA5C-599F1D80BD22}"/>
              </a:ext>
            </a:extLst>
          </p:cNvPr>
          <p:cNvSpPr/>
          <p:nvPr/>
        </p:nvSpPr>
        <p:spPr>
          <a:xfrm>
            <a:off x="762001" y="168116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8" name="Shape 3">
            <a:extLst>
              <a:ext uri="{FF2B5EF4-FFF2-40B4-BE49-F238E27FC236}">
                <a16:creationId xmlns:a16="http://schemas.microsoft.com/office/drawing/2014/main" id="{CEDC0C3E-D2CC-8E78-529A-E1FE7D1C7F7B}"/>
              </a:ext>
            </a:extLst>
          </p:cNvPr>
          <p:cNvSpPr/>
          <p:nvPr/>
        </p:nvSpPr>
        <p:spPr>
          <a:xfrm>
            <a:off x="762001" y="1681163"/>
            <a:ext cx="38100" cy="921060"/>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9" name="Text 4">
            <a:extLst>
              <a:ext uri="{FF2B5EF4-FFF2-40B4-BE49-F238E27FC236}">
                <a16:creationId xmlns:a16="http://schemas.microsoft.com/office/drawing/2014/main" id="{FA0AB475-9890-F8F7-E4DB-882ECA6FF518}"/>
              </a:ext>
            </a:extLst>
          </p:cNvPr>
          <p:cNvSpPr/>
          <p:nvPr/>
        </p:nvSpPr>
        <p:spPr>
          <a:xfrm>
            <a:off x="914401" y="1795463"/>
            <a:ext cx="4914900" cy="19383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180" b="1">
                <a:solidFill>
                  <a:srgbClr val="111827"/>
                </a:solidFill>
                <a:latin typeface="Fira Sans" panose="020B0503050000020004" pitchFamily="34" charset="0"/>
              </a:rPr>
              <a:t>Yum Brands</a:t>
            </a:r>
            <a:endParaRPr lang="en-US" sz="1180">
              <a:latin typeface="Fira Sans" panose="020B0503050000020004" pitchFamily="34" charset="0"/>
            </a:endParaRPr>
          </a:p>
        </p:txBody>
      </p:sp>
      <p:sp>
        <p:nvSpPr>
          <p:cNvPr id="10" name="Text 5">
            <a:extLst>
              <a:ext uri="{FF2B5EF4-FFF2-40B4-BE49-F238E27FC236}">
                <a16:creationId xmlns:a16="http://schemas.microsoft.com/office/drawing/2014/main" id="{EE637C0C-B35C-5C17-96E4-2A5DF19B9504}"/>
              </a:ext>
            </a:extLst>
          </p:cNvPr>
          <p:cNvSpPr/>
          <p:nvPr/>
        </p:nvSpPr>
        <p:spPr>
          <a:xfrm>
            <a:off x="914401" y="2076451"/>
            <a:ext cx="4914900" cy="14625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911" b="1">
                <a:solidFill>
                  <a:srgbClr val="4B5563"/>
                </a:solidFill>
                <a:latin typeface="Fira Sans" panose="020B0503050000020004" pitchFamily="34" charset="0"/>
              </a:rPr>
              <a:t>KFC • Pizza Hut • Taco Bell</a:t>
            </a:r>
            <a:endParaRPr lang="en-US" sz="911">
              <a:latin typeface="Fira Sans" panose="020B0503050000020004" pitchFamily="34" charset="0"/>
            </a:endParaRPr>
          </a:p>
        </p:txBody>
      </p:sp>
      <p:sp>
        <p:nvSpPr>
          <p:cNvPr id="11" name="Text 6">
            <a:extLst>
              <a:ext uri="{FF2B5EF4-FFF2-40B4-BE49-F238E27FC236}">
                <a16:creationId xmlns:a16="http://schemas.microsoft.com/office/drawing/2014/main" id="{96FD16C7-8928-2486-6A5A-CF1D2FBC11F2}"/>
              </a:ext>
            </a:extLst>
          </p:cNvPr>
          <p:cNvSpPr/>
          <p:nvPr/>
        </p:nvSpPr>
        <p:spPr>
          <a:xfrm>
            <a:off x="914401" y="2314575"/>
            <a:ext cx="4914900" cy="15549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899">
                <a:solidFill>
                  <a:srgbClr val="6B7280"/>
                </a:solidFill>
                <a:latin typeface="Fira Sans" panose="020B0503050000020004" pitchFamily="34" charset="0"/>
              </a:rPr>
              <a:t>Líder global con alto reconocimiento de marca y escala operativa masiva.</a:t>
            </a:r>
            <a:endParaRPr lang="en-US" sz="899">
              <a:latin typeface="Fira Sans" panose="020B0503050000020004" pitchFamily="34" charset="0"/>
            </a:endParaRPr>
          </a:p>
        </p:txBody>
      </p:sp>
      <p:sp>
        <p:nvSpPr>
          <p:cNvPr id="12" name="Shape 7">
            <a:extLst>
              <a:ext uri="{FF2B5EF4-FFF2-40B4-BE49-F238E27FC236}">
                <a16:creationId xmlns:a16="http://schemas.microsoft.com/office/drawing/2014/main" id="{FC65E49B-136F-41B9-5B16-8DE9746A793D}"/>
              </a:ext>
            </a:extLst>
          </p:cNvPr>
          <p:cNvSpPr/>
          <p:nvPr/>
        </p:nvSpPr>
        <p:spPr>
          <a:xfrm>
            <a:off x="762001" y="269747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3" name="Shape 8">
            <a:extLst>
              <a:ext uri="{FF2B5EF4-FFF2-40B4-BE49-F238E27FC236}">
                <a16:creationId xmlns:a16="http://schemas.microsoft.com/office/drawing/2014/main" id="{0DE4E5CF-CBF3-32A0-9726-9DCB0C1D4509}"/>
              </a:ext>
            </a:extLst>
          </p:cNvPr>
          <p:cNvSpPr/>
          <p:nvPr/>
        </p:nvSpPr>
        <p:spPr>
          <a:xfrm>
            <a:off x="762001" y="2697473"/>
            <a:ext cx="38100" cy="921060"/>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5" name="Text 9">
            <a:extLst>
              <a:ext uri="{FF2B5EF4-FFF2-40B4-BE49-F238E27FC236}">
                <a16:creationId xmlns:a16="http://schemas.microsoft.com/office/drawing/2014/main" id="{65E34682-54E2-8907-CA77-F14AC1943852}"/>
              </a:ext>
            </a:extLst>
          </p:cNvPr>
          <p:cNvSpPr/>
          <p:nvPr/>
        </p:nvSpPr>
        <p:spPr>
          <a:xfrm>
            <a:off x="914401" y="2811772"/>
            <a:ext cx="4914900" cy="19383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180" b="1">
                <a:solidFill>
                  <a:srgbClr val="111827"/>
                </a:solidFill>
                <a:latin typeface="Fira Sans" panose="020B0503050000020004" pitchFamily="34" charset="0"/>
              </a:rPr>
              <a:t>Arcos Dorados</a:t>
            </a:r>
            <a:endParaRPr lang="en-US" sz="1180">
              <a:latin typeface="Fira Sans" panose="020B0503050000020004" pitchFamily="34" charset="0"/>
            </a:endParaRPr>
          </a:p>
        </p:txBody>
      </p:sp>
      <p:sp>
        <p:nvSpPr>
          <p:cNvPr id="16" name="Text 10">
            <a:extLst>
              <a:ext uri="{FF2B5EF4-FFF2-40B4-BE49-F238E27FC236}">
                <a16:creationId xmlns:a16="http://schemas.microsoft.com/office/drawing/2014/main" id="{4F6FA699-8B82-AF04-89BF-5768E51C7C5C}"/>
              </a:ext>
            </a:extLst>
          </p:cNvPr>
          <p:cNvSpPr/>
          <p:nvPr/>
        </p:nvSpPr>
        <p:spPr>
          <a:xfrm>
            <a:off x="914401" y="3092761"/>
            <a:ext cx="4914900" cy="14625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911" b="1">
                <a:solidFill>
                  <a:srgbClr val="4B5563"/>
                </a:solidFill>
                <a:latin typeface="Fira Sans" panose="020B0503050000020004" pitchFamily="34" charset="0"/>
              </a:rPr>
              <a:t>McDonald's</a:t>
            </a:r>
            <a:endParaRPr lang="en-US" sz="911">
              <a:latin typeface="Fira Sans" panose="020B0503050000020004" pitchFamily="34" charset="0"/>
            </a:endParaRPr>
          </a:p>
        </p:txBody>
      </p:sp>
      <p:sp>
        <p:nvSpPr>
          <p:cNvPr id="17" name="Text 11">
            <a:extLst>
              <a:ext uri="{FF2B5EF4-FFF2-40B4-BE49-F238E27FC236}">
                <a16:creationId xmlns:a16="http://schemas.microsoft.com/office/drawing/2014/main" id="{0DD6FADA-B89B-CAE3-B685-AA5032E62FDF}"/>
              </a:ext>
            </a:extLst>
          </p:cNvPr>
          <p:cNvSpPr/>
          <p:nvPr/>
        </p:nvSpPr>
        <p:spPr>
          <a:xfrm>
            <a:off x="914401" y="3330886"/>
            <a:ext cx="4914900" cy="15549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899">
                <a:solidFill>
                  <a:srgbClr val="6B7280"/>
                </a:solidFill>
                <a:latin typeface="Fira Sans" panose="020B0503050000020004" pitchFamily="34" charset="0"/>
              </a:rPr>
              <a:t>Máxima eficiencia logística y presencia dominante en comida rápida.</a:t>
            </a:r>
            <a:endParaRPr lang="en-US" sz="899">
              <a:latin typeface="Fira Sans" panose="020B0503050000020004" pitchFamily="34" charset="0"/>
            </a:endParaRPr>
          </a:p>
        </p:txBody>
      </p:sp>
      <p:sp>
        <p:nvSpPr>
          <p:cNvPr id="18" name="Shape 12">
            <a:extLst>
              <a:ext uri="{FF2B5EF4-FFF2-40B4-BE49-F238E27FC236}">
                <a16:creationId xmlns:a16="http://schemas.microsoft.com/office/drawing/2014/main" id="{B69D8727-B423-2DCF-DCBF-2E6C318C4C8E}"/>
              </a:ext>
            </a:extLst>
          </p:cNvPr>
          <p:cNvSpPr/>
          <p:nvPr/>
        </p:nvSpPr>
        <p:spPr>
          <a:xfrm>
            <a:off x="762001" y="371378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9" name="Shape 13">
            <a:extLst>
              <a:ext uri="{FF2B5EF4-FFF2-40B4-BE49-F238E27FC236}">
                <a16:creationId xmlns:a16="http://schemas.microsoft.com/office/drawing/2014/main" id="{414069E0-D6C3-6B40-B0BA-C3752CAA955D}"/>
              </a:ext>
            </a:extLst>
          </p:cNvPr>
          <p:cNvSpPr/>
          <p:nvPr/>
        </p:nvSpPr>
        <p:spPr>
          <a:xfrm>
            <a:off x="762001" y="3713783"/>
            <a:ext cx="38100" cy="921060"/>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0" name="Text 14">
            <a:extLst>
              <a:ext uri="{FF2B5EF4-FFF2-40B4-BE49-F238E27FC236}">
                <a16:creationId xmlns:a16="http://schemas.microsoft.com/office/drawing/2014/main" id="{25315A5A-27CB-0426-E09B-E4512B6AA613}"/>
              </a:ext>
            </a:extLst>
          </p:cNvPr>
          <p:cNvSpPr/>
          <p:nvPr/>
        </p:nvSpPr>
        <p:spPr>
          <a:xfrm>
            <a:off x="914401" y="3828083"/>
            <a:ext cx="4914900" cy="19383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180" b="1">
                <a:solidFill>
                  <a:srgbClr val="111827"/>
                </a:solidFill>
                <a:latin typeface="Fira Sans" panose="020B0503050000020004" pitchFamily="34" charset="0"/>
              </a:rPr>
              <a:t>RBI</a:t>
            </a:r>
            <a:endParaRPr lang="en-US" sz="1180">
              <a:latin typeface="Fira Sans" panose="020B0503050000020004" pitchFamily="34" charset="0"/>
            </a:endParaRPr>
          </a:p>
        </p:txBody>
      </p:sp>
      <p:sp>
        <p:nvSpPr>
          <p:cNvPr id="21" name="Text 15">
            <a:extLst>
              <a:ext uri="{FF2B5EF4-FFF2-40B4-BE49-F238E27FC236}">
                <a16:creationId xmlns:a16="http://schemas.microsoft.com/office/drawing/2014/main" id="{5493210B-94FB-2C64-E769-2DCE31B8FD77}"/>
              </a:ext>
            </a:extLst>
          </p:cNvPr>
          <p:cNvSpPr/>
          <p:nvPr/>
        </p:nvSpPr>
        <p:spPr>
          <a:xfrm>
            <a:off x="914401" y="4109071"/>
            <a:ext cx="4914900" cy="14625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911" b="1">
                <a:solidFill>
                  <a:srgbClr val="4B5563"/>
                </a:solidFill>
                <a:latin typeface="Fira Sans" panose="020B0503050000020004" pitchFamily="34" charset="0"/>
              </a:rPr>
              <a:t>Burger King • Popeyes • Tim Hortons</a:t>
            </a:r>
            <a:endParaRPr lang="en-US" sz="911">
              <a:latin typeface="Fira Sans" panose="020B0503050000020004" pitchFamily="34" charset="0"/>
            </a:endParaRPr>
          </a:p>
        </p:txBody>
      </p:sp>
      <p:sp>
        <p:nvSpPr>
          <p:cNvPr id="22" name="Text 16">
            <a:extLst>
              <a:ext uri="{FF2B5EF4-FFF2-40B4-BE49-F238E27FC236}">
                <a16:creationId xmlns:a16="http://schemas.microsoft.com/office/drawing/2014/main" id="{93907DE8-64FA-9FAB-BF21-460B8D4A89C2}"/>
              </a:ext>
            </a:extLst>
          </p:cNvPr>
          <p:cNvSpPr/>
          <p:nvPr/>
        </p:nvSpPr>
        <p:spPr>
          <a:xfrm>
            <a:off x="914401" y="4347195"/>
            <a:ext cx="4914900" cy="15549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899">
                <a:solidFill>
                  <a:srgbClr val="6B7280"/>
                </a:solidFill>
                <a:latin typeface="Fira Sans" panose="020B0503050000020004" pitchFamily="34" charset="0"/>
              </a:rPr>
              <a:t>Portfolio diversificado que compite en múltiples momentos de consumo.</a:t>
            </a:r>
            <a:endParaRPr lang="en-US" sz="899">
              <a:latin typeface="Fira Sans" panose="020B0503050000020004" pitchFamily="34" charset="0"/>
            </a:endParaRPr>
          </a:p>
        </p:txBody>
      </p:sp>
      <p:sp>
        <p:nvSpPr>
          <p:cNvPr id="23" name="Shape 17">
            <a:extLst>
              <a:ext uri="{FF2B5EF4-FFF2-40B4-BE49-F238E27FC236}">
                <a16:creationId xmlns:a16="http://schemas.microsoft.com/office/drawing/2014/main" id="{D543C746-435A-BDC2-4FF7-227AF2DBF3FD}"/>
              </a:ext>
            </a:extLst>
          </p:cNvPr>
          <p:cNvSpPr/>
          <p:nvPr/>
        </p:nvSpPr>
        <p:spPr>
          <a:xfrm>
            <a:off x="762001" y="4730094"/>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4" name="Shape 18">
            <a:extLst>
              <a:ext uri="{FF2B5EF4-FFF2-40B4-BE49-F238E27FC236}">
                <a16:creationId xmlns:a16="http://schemas.microsoft.com/office/drawing/2014/main" id="{FBBFC321-1DE0-D76E-986E-C208FE750300}"/>
              </a:ext>
            </a:extLst>
          </p:cNvPr>
          <p:cNvSpPr/>
          <p:nvPr/>
        </p:nvSpPr>
        <p:spPr>
          <a:xfrm>
            <a:off x="762001" y="4730094"/>
            <a:ext cx="38100" cy="921060"/>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5" name="Text 19">
            <a:extLst>
              <a:ext uri="{FF2B5EF4-FFF2-40B4-BE49-F238E27FC236}">
                <a16:creationId xmlns:a16="http://schemas.microsoft.com/office/drawing/2014/main" id="{DF1EF2C6-4FDA-530E-7BBD-E3DB6ECDD6DA}"/>
              </a:ext>
            </a:extLst>
          </p:cNvPr>
          <p:cNvSpPr/>
          <p:nvPr/>
        </p:nvSpPr>
        <p:spPr>
          <a:xfrm>
            <a:off x="914401" y="4844393"/>
            <a:ext cx="4914900" cy="19383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180" b="1">
                <a:solidFill>
                  <a:srgbClr val="111827"/>
                </a:solidFill>
                <a:latin typeface="Fira Sans" panose="020B0503050000020004" pitchFamily="34" charset="0"/>
              </a:rPr>
              <a:t>Restalia</a:t>
            </a:r>
            <a:endParaRPr lang="en-US" sz="1180">
              <a:latin typeface="Fira Sans" panose="020B0503050000020004" pitchFamily="34" charset="0"/>
            </a:endParaRPr>
          </a:p>
        </p:txBody>
      </p:sp>
      <p:sp>
        <p:nvSpPr>
          <p:cNvPr id="26" name="Text 20">
            <a:extLst>
              <a:ext uri="{FF2B5EF4-FFF2-40B4-BE49-F238E27FC236}">
                <a16:creationId xmlns:a16="http://schemas.microsoft.com/office/drawing/2014/main" id="{A74FCC34-8614-DC63-4357-BA106054FD95}"/>
              </a:ext>
            </a:extLst>
          </p:cNvPr>
          <p:cNvSpPr/>
          <p:nvPr/>
        </p:nvSpPr>
        <p:spPr>
          <a:xfrm>
            <a:off x="914401" y="5125381"/>
            <a:ext cx="4914900" cy="14625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911" b="1">
                <a:solidFill>
                  <a:srgbClr val="4B5563"/>
                </a:solidFill>
                <a:latin typeface="Fira Sans" panose="020B0503050000020004" pitchFamily="34" charset="0"/>
              </a:rPr>
              <a:t>100 Montaditos • TGB • Pepe Taco</a:t>
            </a:r>
            <a:endParaRPr lang="en-US" sz="911">
              <a:latin typeface="Fira Sans" panose="020B0503050000020004" pitchFamily="34" charset="0"/>
            </a:endParaRPr>
          </a:p>
        </p:txBody>
      </p:sp>
      <p:sp>
        <p:nvSpPr>
          <p:cNvPr id="27" name="Text 21">
            <a:extLst>
              <a:ext uri="{FF2B5EF4-FFF2-40B4-BE49-F238E27FC236}">
                <a16:creationId xmlns:a16="http://schemas.microsoft.com/office/drawing/2014/main" id="{9A4F095D-B8BE-A47F-622F-DFF4A4DBAE79}"/>
              </a:ext>
            </a:extLst>
          </p:cNvPr>
          <p:cNvSpPr/>
          <p:nvPr/>
        </p:nvSpPr>
        <p:spPr>
          <a:xfrm>
            <a:off x="914401" y="5363506"/>
            <a:ext cx="4914900" cy="15549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899">
                <a:solidFill>
                  <a:srgbClr val="6B7280"/>
                </a:solidFill>
                <a:latin typeface="Fira Sans" panose="020B0503050000020004" pitchFamily="34" charset="0"/>
              </a:rPr>
              <a:t>Especialista en "casual dining" económico con alta rotación.</a:t>
            </a:r>
            <a:endParaRPr lang="en-US" sz="899">
              <a:latin typeface="Fira Sans" panose="020B0503050000020004" pitchFamily="34" charset="0"/>
            </a:endParaRPr>
          </a:p>
        </p:txBody>
      </p:sp>
      <p:pic>
        <p:nvPicPr>
          <p:cNvPr id="28" name="Image 2" descr="preencoded.png">
            <a:extLst>
              <a:ext uri="{FF2B5EF4-FFF2-40B4-BE49-F238E27FC236}">
                <a16:creationId xmlns:a16="http://schemas.microsoft.com/office/drawing/2014/main" id="{EB7B47B5-9E85-0897-BFD1-0DFDB4EE0426}"/>
              </a:ext>
            </a:extLst>
          </p:cNvPr>
          <p:cNvPicPr>
            <a:picLocks noChangeAspect="1"/>
          </p:cNvPicPr>
          <p:nvPr/>
        </p:nvPicPr>
        <p:blipFill>
          <a:blip r:embed="rId5"/>
          <a:stretch>
            <a:fillRect/>
          </a:stretch>
        </p:blipFill>
        <p:spPr>
          <a:xfrm>
            <a:off x="6210301" y="1341835"/>
            <a:ext cx="190500" cy="190500"/>
          </a:xfrm>
          <a:prstGeom prst="rect">
            <a:avLst/>
          </a:prstGeom>
        </p:spPr>
      </p:pic>
      <p:sp>
        <p:nvSpPr>
          <p:cNvPr id="29" name="Text 22">
            <a:extLst>
              <a:ext uri="{FF2B5EF4-FFF2-40B4-BE49-F238E27FC236}">
                <a16:creationId xmlns:a16="http://schemas.microsoft.com/office/drawing/2014/main" id="{84881F15-BEA8-B7BD-292A-16DAC51EF2B6}"/>
              </a:ext>
            </a:extLst>
          </p:cNvPr>
          <p:cNvSpPr/>
          <p:nvPr/>
        </p:nvSpPr>
        <p:spPr>
          <a:xfrm>
            <a:off x="6496051" y="1307307"/>
            <a:ext cx="2699965" cy="22730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867"/>
              </a:lnSpc>
              <a:buNone/>
            </a:pPr>
            <a:r>
              <a:rPr lang="en-US" sz="1316" b="1">
                <a:solidFill>
                  <a:srgbClr val="1F4E5F"/>
                </a:solidFill>
                <a:latin typeface="Fira Sans" panose="020B0503050000020004" pitchFamily="34" charset="0"/>
              </a:rPr>
              <a:t>Competidores Indirectos</a:t>
            </a:r>
            <a:endParaRPr lang="en-US" sz="1316">
              <a:latin typeface="Fira Sans" panose="020B0503050000020004" pitchFamily="34" charset="0"/>
            </a:endParaRPr>
          </a:p>
        </p:txBody>
      </p:sp>
      <p:sp>
        <p:nvSpPr>
          <p:cNvPr id="30" name="Shape 23">
            <a:extLst>
              <a:ext uri="{FF2B5EF4-FFF2-40B4-BE49-F238E27FC236}">
                <a16:creationId xmlns:a16="http://schemas.microsoft.com/office/drawing/2014/main" id="{98D27D62-C067-BDA6-0EAB-20598D637F2A}"/>
              </a:ext>
            </a:extLst>
          </p:cNvPr>
          <p:cNvSpPr/>
          <p:nvPr/>
        </p:nvSpPr>
        <p:spPr>
          <a:xfrm>
            <a:off x="6210301" y="168116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1" name="Shape 24">
            <a:extLst>
              <a:ext uri="{FF2B5EF4-FFF2-40B4-BE49-F238E27FC236}">
                <a16:creationId xmlns:a16="http://schemas.microsoft.com/office/drawing/2014/main" id="{41D26659-0728-2AF9-AB1B-54B2F1C84CAD}"/>
              </a:ext>
            </a:extLst>
          </p:cNvPr>
          <p:cNvSpPr/>
          <p:nvPr/>
        </p:nvSpPr>
        <p:spPr>
          <a:xfrm>
            <a:off x="6210301" y="1681163"/>
            <a:ext cx="38100" cy="921060"/>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2" name="Text 25">
            <a:extLst>
              <a:ext uri="{FF2B5EF4-FFF2-40B4-BE49-F238E27FC236}">
                <a16:creationId xmlns:a16="http://schemas.microsoft.com/office/drawing/2014/main" id="{4F44B2BB-C4D0-1B47-B4EC-3689E4B94C88}"/>
              </a:ext>
            </a:extLst>
          </p:cNvPr>
          <p:cNvSpPr/>
          <p:nvPr/>
        </p:nvSpPr>
        <p:spPr>
          <a:xfrm>
            <a:off x="6362701" y="1795463"/>
            <a:ext cx="4914900" cy="19383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180" b="1">
                <a:solidFill>
                  <a:srgbClr val="111827"/>
                </a:solidFill>
                <a:latin typeface="Fira Sans" panose="020B0503050000020004" pitchFamily="34" charset="0"/>
              </a:rPr>
              <a:t>Especialistas en Café</a:t>
            </a:r>
            <a:endParaRPr lang="en-US" sz="1180">
              <a:latin typeface="Fira Sans" panose="020B0503050000020004" pitchFamily="34" charset="0"/>
            </a:endParaRPr>
          </a:p>
        </p:txBody>
      </p:sp>
      <p:sp>
        <p:nvSpPr>
          <p:cNvPr id="33" name="Text 26">
            <a:extLst>
              <a:ext uri="{FF2B5EF4-FFF2-40B4-BE49-F238E27FC236}">
                <a16:creationId xmlns:a16="http://schemas.microsoft.com/office/drawing/2014/main" id="{87C47DE0-B921-5B79-64D4-BF3EFF375CF1}"/>
              </a:ext>
            </a:extLst>
          </p:cNvPr>
          <p:cNvSpPr/>
          <p:nvPr/>
        </p:nvSpPr>
        <p:spPr>
          <a:xfrm>
            <a:off x="6362701" y="2076451"/>
            <a:ext cx="4914900" cy="14625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911" b="1">
                <a:solidFill>
                  <a:srgbClr val="4B5563"/>
                </a:solidFill>
                <a:latin typeface="Fira Sans" panose="020B0503050000020004" pitchFamily="34" charset="0"/>
              </a:rPr>
              <a:t>Starbucks Corp • Punta del Cielo • Italian Coffee</a:t>
            </a:r>
            <a:endParaRPr lang="en-US" sz="911">
              <a:latin typeface="Fira Sans" panose="020B0503050000020004" pitchFamily="34" charset="0"/>
            </a:endParaRPr>
          </a:p>
        </p:txBody>
      </p:sp>
      <p:sp>
        <p:nvSpPr>
          <p:cNvPr id="34" name="Text 27">
            <a:extLst>
              <a:ext uri="{FF2B5EF4-FFF2-40B4-BE49-F238E27FC236}">
                <a16:creationId xmlns:a16="http://schemas.microsoft.com/office/drawing/2014/main" id="{C65043A8-3B6A-32E3-51E3-A3DF9D22268F}"/>
              </a:ext>
            </a:extLst>
          </p:cNvPr>
          <p:cNvSpPr/>
          <p:nvPr/>
        </p:nvSpPr>
        <p:spPr>
          <a:xfrm>
            <a:off x="6362701" y="2314575"/>
            <a:ext cx="4914900" cy="15549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899">
                <a:solidFill>
                  <a:srgbClr val="6B7280"/>
                </a:solidFill>
                <a:latin typeface="Fira Sans" panose="020B0503050000020004" pitchFamily="34" charset="0"/>
              </a:rPr>
              <a:t>Compiten por el segmento premium y el momento "coffee break".</a:t>
            </a:r>
            <a:endParaRPr lang="en-US" sz="899">
              <a:latin typeface="Fira Sans" panose="020B0503050000020004" pitchFamily="34" charset="0"/>
            </a:endParaRPr>
          </a:p>
        </p:txBody>
      </p:sp>
      <p:sp>
        <p:nvSpPr>
          <p:cNvPr id="35" name="Shape 28">
            <a:extLst>
              <a:ext uri="{FF2B5EF4-FFF2-40B4-BE49-F238E27FC236}">
                <a16:creationId xmlns:a16="http://schemas.microsoft.com/office/drawing/2014/main" id="{CFEAA969-D1A4-3DE2-BF9B-DE6D945A5655}"/>
              </a:ext>
            </a:extLst>
          </p:cNvPr>
          <p:cNvSpPr/>
          <p:nvPr/>
        </p:nvSpPr>
        <p:spPr>
          <a:xfrm>
            <a:off x="6210301" y="269747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6" name="Shape 29">
            <a:extLst>
              <a:ext uri="{FF2B5EF4-FFF2-40B4-BE49-F238E27FC236}">
                <a16:creationId xmlns:a16="http://schemas.microsoft.com/office/drawing/2014/main" id="{87BC79CB-3CD5-02BE-4ADE-511EC94E791D}"/>
              </a:ext>
            </a:extLst>
          </p:cNvPr>
          <p:cNvSpPr/>
          <p:nvPr/>
        </p:nvSpPr>
        <p:spPr>
          <a:xfrm>
            <a:off x="6210301" y="2697473"/>
            <a:ext cx="38100" cy="921060"/>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7" name="Text 30">
            <a:extLst>
              <a:ext uri="{FF2B5EF4-FFF2-40B4-BE49-F238E27FC236}">
                <a16:creationId xmlns:a16="http://schemas.microsoft.com/office/drawing/2014/main" id="{A19C210D-90F9-FC85-454B-F57DA79EAEF4}"/>
              </a:ext>
            </a:extLst>
          </p:cNvPr>
          <p:cNvSpPr/>
          <p:nvPr/>
        </p:nvSpPr>
        <p:spPr>
          <a:xfrm>
            <a:off x="6362701" y="2811772"/>
            <a:ext cx="4914900" cy="19383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180" b="1">
                <a:solidFill>
                  <a:srgbClr val="111827"/>
                </a:solidFill>
                <a:latin typeface="Fira Sans" panose="020B0503050000020004" pitchFamily="34" charset="0"/>
              </a:rPr>
              <a:t>Plataformas de Delivery</a:t>
            </a:r>
            <a:endParaRPr lang="en-US" sz="1180">
              <a:latin typeface="Fira Sans" panose="020B0503050000020004" pitchFamily="34" charset="0"/>
            </a:endParaRPr>
          </a:p>
        </p:txBody>
      </p:sp>
      <p:sp>
        <p:nvSpPr>
          <p:cNvPr id="38" name="Text 31">
            <a:extLst>
              <a:ext uri="{FF2B5EF4-FFF2-40B4-BE49-F238E27FC236}">
                <a16:creationId xmlns:a16="http://schemas.microsoft.com/office/drawing/2014/main" id="{61110974-CC73-F614-55A3-F7045F98331A}"/>
              </a:ext>
            </a:extLst>
          </p:cNvPr>
          <p:cNvSpPr/>
          <p:nvPr/>
        </p:nvSpPr>
        <p:spPr>
          <a:xfrm>
            <a:off x="6362701" y="3092761"/>
            <a:ext cx="4914900" cy="14625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911" b="1">
                <a:solidFill>
                  <a:srgbClr val="4B5563"/>
                </a:solidFill>
                <a:latin typeface="Fira Sans" panose="020B0503050000020004" pitchFamily="34" charset="0"/>
              </a:rPr>
              <a:t>Uber Eats • Rappi • DiDi Food</a:t>
            </a:r>
            <a:endParaRPr lang="en-US" sz="911">
              <a:latin typeface="Fira Sans" panose="020B0503050000020004" pitchFamily="34" charset="0"/>
            </a:endParaRPr>
          </a:p>
        </p:txBody>
      </p:sp>
      <p:sp>
        <p:nvSpPr>
          <p:cNvPr id="39" name="Text 32">
            <a:extLst>
              <a:ext uri="{FF2B5EF4-FFF2-40B4-BE49-F238E27FC236}">
                <a16:creationId xmlns:a16="http://schemas.microsoft.com/office/drawing/2014/main" id="{170A7275-516C-5445-BC59-ACC00D019038}"/>
              </a:ext>
            </a:extLst>
          </p:cNvPr>
          <p:cNvSpPr/>
          <p:nvPr/>
        </p:nvSpPr>
        <p:spPr>
          <a:xfrm>
            <a:off x="6362701" y="3330886"/>
            <a:ext cx="4914900" cy="15549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899">
                <a:solidFill>
                  <a:srgbClr val="6B7280"/>
                </a:solidFill>
                <a:latin typeface="Fira Sans" panose="020B0503050000020004" pitchFamily="34" charset="0"/>
              </a:rPr>
              <a:t>Transforman el acceso permitiendo que restaurantes locales compitan.</a:t>
            </a:r>
            <a:endParaRPr lang="en-US" sz="899">
              <a:latin typeface="Fira Sans" panose="020B0503050000020004" pitchFamily="34" charset="0"/>
            </a:endParaRPr>
          </a:p>
        </p:txBody>
      </p:sp>
      <p:sp>
        <p:nvSpPr>
          <p:cNvPr id="40" name="Shape 33">
            <a:extLst>
              <a:ext uri="{FF2B5EF4-FFF2-40B4-BE49-F238E27FC236}">
                <a16:creationId xmlns:a16="http://schemas.microsoft.com/office/drawing/2014/main" id="{A39C25B9-9BB4-7428-E27E-437E94BA07FE}"/>
              </a:ext>
            </a:extLst>
          </p:cNvPr>
          <p:cNvSpPr/>
          <p:nvPr/>
        </p:nvSpPr>
        <p:spPr>
          <a:xfrm>
            <a:off x="6210301" y="3713783"/>
            <a:ext cx="5219700" cy="921060"/>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41" name="Shape 34">
            <a:extLst>
              <a:ext uri="{FF2B5EF4-FFF2-40B4-BE49-F238E27FC236}">
                <a16:creationId xmlns:a16="http://schemas.microsoft.com/office/drawing/2014/main" id="{67F1C0E7-3A6F-C4EC-3315-CB0D840D2A24}"/>
              </a:ext>
            </a:extLst>
          </p:cNvPr>
          <p:cNvSpPr/>
          <p:nvPr/>
        </p:nvSpPr>
        <p:spPr>
          <a:xfrm>
            <a:off x="6210301" y="3713783"/>
            <a:ext cx="38100" cy="921060"/>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42" name="Text 35">
            <a:extLst>
              <a:ext uri="{FF2B5EF4-FFF2-40B4-BE49-F238E27FC236}">
                <a16:creationId xmlns:a16="http://schemas.microsoft.com/office/drawing/2014/main" id="{2CF8B4E2-9FE5-E96B-2A2C-F178446A8580}"/>
              </a:ext>
            </a:extLst>
          </p:cNvPr>
          <p:cNvSpPr/>
          <p:nvPr/>
        </p:nvSpPr>
        <p:spPr>
          <a:xfrm>
            <a:off x="6362701" y="3828083"/>
            <a:ext cx="4914900" cy="19383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180" b="1">
                <a:solidFill>
                  <a:srgbClr val="111827"/>
                </a:solidFill>
                <a:latin typeface="Fira Sans" panose="020B0503050000020004" pitchFamily="34" charset="0"/>
              </a:rPr>
              <a:t>Sustitutos de Conveniencia</a:t>
            </a:r>
            <a:endParaRPr lang="en-US" sz="1180">
              <a:latin typeface="Fira Sans" panose="020B0503050000020004" pitchFamily="34" charset="0"/>
            </a:endParaRPr>
          </a:p>
        </p:txBody>
      </p:sp>
      <p:sp>
        <p:nvSpPr>
          <p:cNvPr id="43" name="Text 36">
            <a:extLst>
              <a:ext uri="{FF2B5EF4-FFF2-40B4-BE49-F238E27FC236}">
                <a16:creationId xmlns:a16="http://schemas.microsoft.com/office/drawing/2014/main" id="{19D3FACD-0173-2FFF-BD8D-3A650DEAB941}"/>
              </a:ext>
            </a:extLst>
          </p:cNvPr>
          <p:cNvSpPr/>
          <p:nvPr/>
        </p:nvSpPr>
        <p:spPr>
          <a:xfrm>
            <a:off x="6362701" y="4109071"/>
            <a:ext cx="4914900" cy="146258"/>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911" b="1">
                <a:solidFill>
                  <a:srgbClr val="4B5563"/>
                </a:solidFill>
                <a:latin typeface="Fira Sans" panose="020B0503050000020004" pitchFamily="34" charset="0"/>
              </a:rPr>
              <a:t>Supermercados • Food Trucks</a:t>
            </a:r>
            <a:endParaRPr lang="en-US" sz="911">
              <a:latin typeface="Fira Sans" panose="020B0503050000020004" pitchFamily="34" charset="0"/>
            </a:endParaRPr>
          </a:p>
        </p:txBody>
      </p:sp>
      <p:sp>
        <p:nvSpPr>
          <p:cNvPr id="44" name="Text 37">
            <a:extLst>
              <a:ext uri="{FF2B5EF4-FFF2-40B4-BE49-F238E27FC236}">
                <a16:creationId xmlns:a16="http://schemas.microsoft.com/office/drawing/2014/main" id="{A77DDD47-3714-7E09-84DC-EB7F2EB3655A}"/>
              </a:ext>
            </a:extLst>
          </p:cNvPr>
          <p:cNvSpPr/>
          <p:nvPr/>
        </p:nvSpPr>
        <p:spPr>
          <a:xfrm>
            <a:off x="6362701" y="4347195"/>
            <a:ext cx="4914900" cy="15549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333"/>
              </a:lnSpc>
              <a:buNone/>
            </a:pPr>
            <a:r>
              <a:rPr lang="en-US" sz="899">
                <a:solidFill>
                  <a:srgbClr val="6B7280"/>
                </a:solidFill>
                <a:latin typeface="Fira Sans" panose="020B0503050000020004" pitchFamily="34" charset="0"/>
              </a:rPr>
              <a:t>Alternativas rápidas y flexibles que capturan cuota en horarios clave.</a:t>
            </a:r>
            <a:endParaRPr lang="en-US" sz="899">
              <a:latin typeface="Fira Sans" panose="020B0503050000020004" pitchFamily="34" charset="0"/>
            </a:endParaRPr>
          </a:p>
        </p:txBody>
      </p:sp>
      <p:sp>
        <p:nvSpPr>
          <p:cNvPr id="45" name="Shape 38">
            <a:extLst>
              <a:ext uri="{FF2B5EF4-FFF2-40B4-BE49-F238E27FC236}">
                <a16:creationId xmlns:a16="http://schemas.microsoft.com/office/drawing/2014/main" id="{E02DF26A-137B-2D5A-C2C1-98315900C884}"/>
              </a:ext>
            </a:extLst>
          </p:cNvPr>
          <p:cNvSpPr/>
          <p:nvPr/>
        </p:nvSpPr>
        <p:spPr>
          <a:xfrm>
            <a:off x="762000" y="6134100"/>
            <a:ext cx="10668000" cy="628651"/>
          </a:xfrm>
          <a:prstGeom prst="rect">
            <a:avLst/>
          </a:prstGeom>
          <a:solidFill>
            <a:srgbClr val="111827"/>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pic>
        <p:nvPicPr>
          <p:cNvPr id="46" name="Image 3" descr="preencoded.png">
            <a:extLst>
              <a:ext uri="{FF2B5EF4-FFF2-40B4-BE49-F238E27FC236}">
                <a16:creationId xmlns:a16="http://schemas.microsoft.com/office/drawing/2014/main" id="{3D33DF4B-85ED-608D-B26E-F2FD9A1033D4}"/>
              </a:ext>
            </a:extLst>
          </p:cNvPr>
          <p:cNvPicPr>
            <a:picLocks noChangeAspect="1"/>
          </p:cNvPicPr>
          <p:nvPr/>
        </p:nvPicPr>
        <p:blipFill>
          <a:blip r:embed="rId6"/>
          <a:stretch>
            <a:fillRect/>
          </a:stretch>
        </p:blipFill>
        <p:spPr>
          <a:xfrm>
            <a:off x="933451" y="6343651"/>
            <a:ext cx="209551" cy="209551"/>
          </a:xfrm>
          <a:prstGeom prst="rect">
            <a:avLst/>
          </a:prstGeom>
        </p:spPr>
      </p:pic>
      <p:sp>
        <p:nvSpPr>
          <p:cNvPr id="47" name="Text 39">
            <a:extLst>
              <a:ext uri="{FF2B5EF4-FFF2-40B4-BE49-F238E27FC236}">
                <a16:creationId xmlns:a16="http://schemas.microsoft.com/office/drawing/2014/main" id="{AE976A16-D97A-D82B-4FA2-7755C112F441}"/>
              </a:ext>
            </a:extLst>
          </p:cNvPr>
          <p:cNvSpPr/>
          <p:nvPr/>
        </p:nvSpPr>
        <p:spPr>
          <a:xfrm>
            <a:off x="1295401" y="6348608"/>
            <a:ext cx="9133359" cy="189154"/>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979" b="1">
                <a:solidFill>
                  <a:srgbClr val="FFFFFF"/>
                </a:solidFill>
                <a:latin typeface="Fira Sans" panose="020B0503050000020004" pitchFamily="34" charset="0"/>
              </a:rPr>
              <a:t>Ventaja Estratégica:</a:t>
            </a:r>
            <a:r>
              <a:rPr lang="en-US" sz="1040">
                <a:solidFill>
                  <a:srgbClr val="FFFFFF"/>
                </a:solidFill>
                <a:latin typeface="Fira Sans" panose="020B0503050000020004" pitchFamily="34" charset="0"/>
              </a:rPr>
              <a:t> La gestión de múltiples marcas bajo una misma infraestructura permite mitigar riesgos y optimizar costos logísticos.</a:t>
            </a:r>
            <a:endParaRPr lang="en-US" sz="979">
              <a:latin typeface="Fira Sans" panose="020B0503050000020004" pitchFamily="34" charset="0"/>
            </a:endParaRPr>
          </a:p>
        </p:txBody>
      </p:sp>
    </p:spTree>
    <p:extLst>
      <p:ext uri="{BB962C8B-B14F-4D97-AF65-F5344CB8AC3E}">
        <p14:creationId xmlns:p14="http://schemas.microsoft.com/office/powerpoint/2010/main" val="13013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9520D-4727-C6AC-4DBA-88164A9F6876}"/>
            </a:ext>
          </a:extLst>
        </p:cNvPr>
        <p:cNvGrpSpPr/>
        <p:nvPr/>
      </p:nvGrpSpPr>
      <p:grpSpPr>
        <a:xfrm>
          <a:off x="0" y="0"/>
          <a:ext cx="0" cy="0"/>
          <a:chOff x="0" y="0"/>
          <a:chExt cx="0" cy="0"/>
        </a:xfrm>
      </p:grpSpPr>
      <p:pic>
        <p:nvPicPr>
          <p:cNvPr id="14" name="Imagen 13">
            <a:extLst>
              <a:ext uri="{FF2B5EF4-FFF2-40B4-BE49-F238E27FC236}">
                <a16:creationId xmlns:a16="http://schemas.microsoft.com/office/drawing/2014/main" id="{517BA536-750D-6C7E-0DC4-4355F27B37A3}"/>
              </a:ext>
            </a:extLst>
          </p:cNvPr>
          <p:cNvPicPr>
            <a:picLocks noChangeAspect="1"/>
          </p:cNvPicPr>
          <p:nvPr/>
        </p:nvPicPr>
        <p:blipFill>
          <a:blip r:embed="rId3"/>
          <a:stretch>
            <a:fillRect/>
          </a:stretch>
        </p:blipFill>
        <p:spPr>
          <a:xfrm>
            <a:off x="9982383" y="320507"/>
            <a:ext cx="1895794" cy="774868"/>
          </a:xfrm>
          <a:prstGeom prst="rect">
            <a:avLst/>
          </a:prstGeom>
        </p:spPr>
      </p:pic>
      <p:sp>
        <p:nvSpPr>
          <p:cNvPr id="2" name="Text 0">
            <a:extLst>
              <a:ext uri="{FF2B5EF4-FFF2-40B4-BE49-F238E27FC236}">
                <a16:creationId xmlns:a16="http://schemas.microsoft.com/office/drawing/2014/main" id="{DF0F1AAB-8F8A-7C70-9DF1-7C2725373A69}"/>
              </a:ext>
            </a:extLst>
          </p:cNvPr>
          <p:cNvSpPr/>
          <p:nvPr/>
        </p:nvSpPr>
        <p:spPr>
          <a:xfrm>
            <a:off x="762001" y="331875"/>
            <a:ext cx="7430021" cy="451598"/>
          </a:xfrm>
          <a:prstGeom prst="rect">
            <a:avLst/>
          </a:prstGeom>
          <a:noFill/>
          <a:ln/>
        </p:spPr>
        <p:txBody>
          <a:bodyPr wrap="square" lIns="226737"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3733"/>
              </a:lnSpc>
              <a:buNone/>
            </a:pPr>
            <a:r>
              <a:rPr lang="en-US" sz="2828" b="1" kern="0" spc="-1">
                <a:solidFill>
                  <a:srgbClr val="234E5E"/>
                </a:solidFill>
                <a:latin typeface="Fira Sans" panose="020B0503050000020004" pitchFamily="34" charset="0"/>
              </a:rPr>
              <a:t>Análisis Comparativo de Liderazgo</a:t>
            </a:r>
            <a:endParaRPr lang="en-US" sz="2828">
              <a:solidFill>
                <a:srgbClr val="234E5E"/>
              </a:solidFill>
              <a:latin typeface="Fira Sans" panose="020B0503050000020004" pitchFamily="34" charset="0"/>
            </a:endParaRPr>
          </a:p>
        </p:txBody>
      </p:sp>
      <p:sp>
        <p:nvSpPr>
          <p:cNvPr id="4" name="Shape 1">
            <a:extLst>
              <a:ext uri="{FF2B5EF4-FFF2-40B4-BE49-F238E27FC236}">
                <a16:creationId xmlns:a16="http://schemas.microsoft.com/office/drawing/2014/main" id="{20870D6D-6AE4-527B-EF23-5309E6D590B5}"/>
              </a:ext>
            </a:extLst>
          </p:cNvPr>
          <p:cNvSpPr/>
          <p:nvPr/>
        </p:nvSpPr>
        <p:spPr>
          <a:xfrm>
            <a:off x="762001" y="1497807"/>
            <a:ext cx="2095500" cy="509588"/>
          </a:xfrm>
          <a:prstGeom prst="rect">
            <a:avLst/>
          </a:prstGeom>
          <a:solidFill>
            <a:srgbClr val="FFFFF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5" name="Shape 2">
            <a:extLst>
              <a:ext uri="{FF2B5EF4-FFF2-40B4-BE49-F238E27FC236}">
                <a16:creationId xmlns:a16="http://schemas.microsoft.com/office/drawing/2014/main" id="{E61C82CE-AEEF-1A29-4D34-3221598149A8}"/>
              </a:ext>
            </a:extLst>
          </p:cNvPr>
          <p:cNvSpPr/>
          <p:nvPr/>
        </p:nvSpPr>
        <p:spPr>
          <a:xfrm>
            <a:off x="2838451" y="1497807"/>
            <a:ext cx="19051" cy="509588"/>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6" name="Shape 3">
            <a:extLst>
              <a:ext uri="{FF2B5EF4-FFF2-40B4-BE49-F238E27FC236}">
                <a16:creationId xmlns:a16="http://schemas.microsoft.com/office/drawing/2014/main" id="{0AA1D4AD-CA58-1142-9491-A43BC8B6964E}"/>
              </a:ext>
            </a:extLst>
          </p:cNvPr>
          <p:cNvSpPr/>
          <p:nvPr/>
        </p:nvSpPr>
        <p:spPr>
          <a:xfrm>
            <a:off x="762001" y="1997870"/>
            <a:ext cx="2095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7" name="Text 4">
            <a:extLst>
              <a:ext uri="{FF2B5EF4-FFF2-40B4-BE49-F238E27FC236}">
                <a16:creationId xmlns:a16="http://schemas.microsoft.com/office/drawing/2014/main" id="{6F52C43D-B344-A757-A220-7A802D127D85}"/>
              </a:ext>
            </a:extLst>
          </p:cNvPr>
          <p:cNvSpPr/>
          <p:nvPr/>
        </p:nvSpPr>
        <p:spPr>
          <a:xfrm>
            <a:off x="762001" y="1468463"/>
            <a:ext cx="2095500" cy="568276"/>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1200" b="1">
                <a:solidFill>
                  <a:srgbClr val="1F4E5F"/>
                </a:solidFill>
                <a:latin typeface="Fira Sans" panose="020B0503050000020004" pitchFamily="34" charset="0"/>
              </a:rPr>
              <a:t>Dimensión / Métrica</a:t>
            </a:r>
            <a:endParaRPr lang="en-US" sz="1200">
              <a:latin typeface="Fira Sans" panose="020B0503050000020004" pitchFamily="34" charset="0"/>
            </a:endParaRPr>
          </a:p>
        </p:txBody>
      </p:sp>
      <p:sp>
        <p:nvSpPr>
          <p:cNvPr id="8" name="Shape 5">
            <a:extLst>
              <a:ext uri="{FF2B5EF4-FFF2-40B4-BE49-F238E27FC236}">
                <a16:creationId xmlns:a16="http://schemas.microsoft.com/office/drawing/2014/main" id="{7468F5BD-E2BE-4D0E-D91D-984F0194F61F}"/>
              </a:ext>
            </a:extLst>
          </p:cNvPr>
          <p:cNvSpPr/>
          <p:nvPr/>
        </p:nvSpPr>
        <p:spPr>
          <a:xfrm>
            <a:off x="2857501" y="1497807"/>
            <a:ext cx="1714500" cy="509588"/>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latin typeface="Fira Sans" panose="020B0503050000020004" pitchFamily="34" charset="0"/>
            </a:endParaRPr>
          </a:p>
        </p:txBody>
      </p:sp>
      <p:sp>
        <p:nvSpPr>
          <p:cNvPr id="9" name="Shape 6">
            <a:extLst>
              <a:ext uri="{FF2B5EF4-FFF2-40B4-BE49-F238E27FC236}">
                <a16:creationId xmlns:a16="http://schemas.microsoft.com/office/drawing/2014/main" id="{FC34A762-5DF1-8FAB-C796-B8F9ED0BAF25}"/>
              </a:ext>
            </a:extLst>
          </p:cNvPr>
          <p:cNvSpPr/>
          <p:nvPr/>
        </p:nvSpPr>
        <p:spPr>
          <a:xfrm>
            <a:off x="4552951" y="1497807"/>
            <a:ext cx="19051" cy="509588"/>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0" name="Shape 7">
            <a:extLst>
              <a:ext uri="{FF2B5EF4-FFF2-40B4-BE49-F238E27FC236}">
                <a16:creationId xmlns:a16="http://schemas.microsoft.com/office/drawing/2014/main" id="{59DCA51B-DA9F-9B64-4596-68EFAA5A031E}"/>
              </a:ext>
            </a:extLst>
          </p:cNvPr>
          <p:cNvSpPr/>
          <p:nvPr/>
        </p:nvSpPr>
        <p:spPr>
          <a:xfrm>
            <a:off x="2857501" y="1997870"/>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1" name="Shape 8">
            <a:extLst>
              <a:ext uri="{FF2B5EF4-FFF2-40B4-BE49-F238E27FC236}">
                <a16:creationId xmlns:a16="http://schemas.microsoft.com/office/drawing/2014/main" id="{89D5D60C-74BA-6FB9-89EF-BB18069167E8}"/>
              </a:ext>
            </a:extLst>
          </p:cNvPr>
          <p:cNvSpPr/>
          <p:nvPr/>
        </p:nvSpPr>
        <p:spPr>
          <a:xfrm>
            <a:off x="2857500" y="1497807"/>
            <a:ext cx="19051" cy="509588"/>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2" name="Text 9">
            <a:extLst>
              <a:ext uri="{FF2B5EF4-FFF2-40B4-BE49-F238E27FC236}">
                <a16:creationId xmlns:a16="http://schemas.microsoft.com/office/drawing/2014/main" id="{90E02100-9A5C-4A04-183B-F43D42E0323A}"/>
              </a:ext>
            </a:extLst>
          </p:cNvPr>
          <p:cNvSpPr/>
          <p:nvPr/>
        </p:nvSpPr>
        <p:spPr>
          <a:xfrm>
            <a:off x="2857501" y="1468463"/>
            <a:ext cx="1714500" cy="568276"/>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200"/>
              </a:lnSpc>
              <a:buNone/>
            </a:pPr>
            <a:r>
              <a:rPr lang="en-US" sz="1200" b="1">
                <a:solidFill>
                  <a:srgbClr val="FFFFFF"/>
                </a:solidFill>
                <a:latin typeface="Fira Sans" panose="020B0503050000020004" pitchFamily="34" charset="0"/>
              </a:rPr>
              <a:t>ALSEA</a:t>
            </a:r>
            <a:endParaRPr lang="en-US" sz="1200">
              <a:latin typeface="Fira Sans" panose="020B0503050000020004" pitchFamily="34" charset="0"/>
            </a:endParaRPr>
          </a:p>
        </p:txBody>
      </p:sp>
      <p:sp>
        <p:nvSpPr>
          <p:cNvPr id="13" name="Shape 10">
            <a:extLst>
              <a:ext uri="{FF2B5EF4-FFF2-40B4-BE49-F238E27FC236}">
                <a16:creationId xmlns:a16="http://schemas.microsoft.com/office/drawing/2014/main" id="{2FEF8951-F012-8456-3737-F61DAFFE04D0}"/>
              </a:ext>
            </a:extLst>
          </p:cNvPr>
          <p:cNvSpPr/>
          <p:nvPr/>
        </p:nvSpPr>
        <p:spPr>
          <a:xfrm>
            <a:off x="4572001" y="1497807"/>
            <a:ext cx="1714500" cy="509588"/>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latin typeface="Fira Sans" panose="020B0503050000020004" pitchFamily="34" charset="0"/>
            </a:endParaRPr>
          </a:p>
        </p:txBody>
      </p:sp>
      <p:sp>
        <p:nvSpPr>
          <p:cNvPr id="15" name="Shape 11">
            <a:extLst>
              <a:ext uri="{FF2B5EF4-FFF2-40B4-BE49-F238E27FC236}">
                <a16:creationId xmlns:a16="http://schemas.microsoft.com/office/drawing/2014/main" id="{754A722C-ADDA-689C-CC90-7381CCA682AB}"/>
              </a:ext>
            </a:extLst>
          </p:cNvPr>
          <p:cNvSpPr/>
          <p:nvPr/>
        </p:nvSpPr>
        <p:spPr>
          <a:xfrm>
            <a:off x="4572001" y="1997870"/>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6" name="Text 12">
            <a:extLst>
              <a:ext uri="{FF2B5EF4-FFF2-40B4-BE49-F238E27FC236}">
                <a16:creationId xmlns:a16="http://schemas.microsoft.com/office/drawing/2014/main" id="{AA957E10-E7CE-CE47-8413-C403599F9508}"/>
              </a:ext>
            </a:extLst>
          </p:cNvPr>
          <p:cNvSpPr/>
          <p:nvPr/>
        </p:nvSpPr>
        <p:spPr>
          <a:xfrm>
            <a:off x="4572001" y="1468463"/>
            <a:ext cx="1714500" cy="568276"/>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200"/>
              </a:lnSpc>
              <a:buNone/>
            </a:pPr>
            <a:r>
              <a:rPr lang="en-US" sz="1200" b="1">
                <a:solidFill>
                  <a:srgbClr val="6B7280"/>
                </a:solidFill>
                <a:latin typeface="Fira Sans" panose="020B0503050000020004" pitchFamily="34" charset="0"/>
              </a:rPr>
              <a:t>Arcos Dorados</a:t>
            </a:r>
            <a:endParaRPr lang="en-US" sz="1200">
              <a:latin typeface="Fira Sans" panose="020B0503050000020004" pitchFamily="34" charset="0"/>
            </a:endParaRPr>
          </a:p>
        </p:txBody>
      </p:sp>
      <p:sp>
        <p:nvSpPr>
          <p:cNvPr id="17" name="Shape 13">
            <a:extLst>
              <a:ext uri="{FF2B5EF4-FFF2-40B4-BE49-F238E27FC236}">
                <a16:creationId xmlns:a16="http://schemas.microsoft.com/office/drawing/2014/main" id="{D18D0FE4-A54D-D55D-3AC5-840C76FC45B4}"/>
              </a:ext>
            </a:extLst>
          </p:cNvPr>
          <p:cNvSpPr/>
          <p:nvPr/>
        </p:nvSpPr>
        <p:spPr>
          <a:xfrm>
            <a:off x="6286501" y="1497807"/>
            <a:ext cx="1714500" cy="509588"/>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latin typeface="Fira Sans" panose="020B0503050000020004" pitchFamily="34" charset="0"/>
            </a:endParaRPr>
          </a:p>
        </p:txBody>
      </p:sp>
      <p:sp>
        <p:nvSpPr>
          <p:cNvPr id="18" name="Shape 14">
            <a:extLst>
              <a:ext uri="{FF2B5EF4-FFF2-40B4-BE49-F238E27FC236}">
                <a16:creationId xmlns:a16="http://schemas.microsoft.com/office/drawing/2014/main" id="{17789164-FAA5-A3AB-F116-C372869FC8D0}"/>
              </a:ext>
            </a:extLst>
          </p:cNvPr>
          <p:cNvSpPr/>
          <p:nvPr/>
        </p:nvSpPr>
        <p:spPr>
          <a:xfrm>
            <a:off x="6286501" y="1997870"/>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9" name="Text 15">
            <a:extLst>
              <a:ext uri="{FF2B5EF4-FFF2-40B4-BE49-F238E27FC236}">
                <a16:creationId xmlns:a16="http://schemas.microsoft.com/office/drawing/2014/main" id="{84820CBF-77E9-4287-95CD-CAF5F026E5FF}"/>
              </a:ext>
            </a:extLst>
          </p:cNvPr>
          <p:cNvSpPr/>
          <p:nvPr/>
        </p:nvSpPr>
        <p:spPr>
          <a:xfrm>
            <a:off x="6286501" y="1468463"/>
            <a:ext cx="1714500" cy="568276"/>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200"/>
              </a:lnSpc>
              <a:buNone/>
            </a:pPr>
            <a:r>
              <a:rPr lang="en-US" sz="1200" b="1">
                <a:solidFill>
                  <a:srgbClr val="6B7280"/>
                </a:solidFill>
                <a:latin typeface="Fira Sans" panose="020B0503050000020004" pitchFamily="34" charset="0"/>
              </a:rPr>
              <a:t>Yum Brands</a:t>
            </a:r>
            <a:endParaRPr lang="en-US" sz="1200">
              <a:latin typeface="Fira Sans" panose="020B0503050000020004" pitchFamily="34" charset="0"/>
            </a:endParaRPr>
          </a:p>
        </p:txBody>
      </p:sp>
      <p:sp>
        <p:nvSpPr>
          <p:cNvPr id="20" name="Shape 16">
            <a:extLst>
              <a:ext uri="{FF2B5EF4-FFF2-40B4-BE49-F238E27FC236}">
                <a16:creationId xmlns:a16="http://schemas.microsoft.com/office/drawing/2014/main" id="{414FF5F7-7A68-7F39-2AB5-8758F42BB1E1}"/>
              </a:ext>
            </a:extLst>
          </p:cNvPr>
          <p:cNvSpPr/>
          <p:nvPr/>
        </p:nvSpPr>
        <p:spPr>
          <a:xfrm>
            <a:off x="8001001" y="1497807"/>
            <a:ext cx="1714500" cy="509588"/>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latin typeface="Fira Sans" panose="020B0503050000020004" pitchFamily="34" charset="0"/>
            </a:endParaRPr>
          </a:p>
        </p:txBody>
      </p:sp>
      <p:sp>
        <p:nvSpPr>
          <p:cNvPr id="21" name="Shape 17">
            <a:extLst>
              <a:ext uri="{FF2B5EF4-FFF2-40B4-BE49-F238E27FC236}">
                <a16:creationId xmlns:a16="http://schemas.microsoft.com/office/drawing/2014/main" id="{CC3696C7-D8FF-7AA3-B119-129778B21A75}"/>
              </a:ext>
            </a:extLst>
          </p:cNvPr>
          <p:cNvSpPr/>
          <p:nvPr/>
        </p:nvSpPr>
        <p:spPr>
          <a:xfrm>
            <a:off x="8001001" y="1997870"/>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2" name="Text 18">
            <a:extLst>
              <a:ext uri="{FF2B5EF4-FFF2-40B4-BE49-F238E27FC236}">
                <a16:creationId xmlns:a16="http://schemas.microsoft.com/office/drawing/2014/main" id="{1A30D711-1F57-8DF3-06C8-1F96CFD88A66}"/>
              </a:ext>
            </a:extLst>
          </p:cNvPr>
          <p:cNvSpPr/>
          <p:nvPr/>
        </p:nvSpPr>
        <p:spPr>
          <a:xfrm>
            <a:off x="8001001" y="1468463"/>
            <a:ext cx="1714500" cy="568276"/>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200"/>
              </a:lnSpc>
              <a:buNone/>
            </a:pPr>
            <a:r>
              <a:rPr lang="en-US" sz="1200" b="1">
                <a:solidFill>
                  <a:srgbClr val="6B7280"/>
                </a:solidFill>
                <a:latin typeface="Fira Sans" panose="020B0503050000020004" pitchFamily="34" charset="0"/>
              </a:rPr>
              <a:t>RBI</a:t>
            </a:r>
            <a:endParaRPr lang="en-US" sz="1200">
              <a:latin typeface="Fira Sans" panose="020B0503050000020004" pitchFamily="34" charset="0"/>
            </a:endParaRPr>
          </a:p>
        </p:txBody>
      </p:sp>
      <p:sp>
        <p:nvSpPr>
          <p:cNvPr id="23" name="Shape 19">
            <a:extLst>
              <a:ext uri="{FF2B5EF4-FFF2-40B4-BE49-F238E27FC236}">
                <a16:creationId xmlns:a16="http://schemas.microsoft.com/office/drawing/2014/main" id="{7947F024-8A01-1A88-98EB-74F1D749128F}"/>
              </a:ext>
            </a:extLst>
          </p:cNvPr>
          <p:cNvSpPr/>
          <p:nvPr/>
        </p:nvSpPr>
        <p:spPr>
          <a:xfrm>
            <a:off x="9715501" y="1497807"/>
            <a:ext cx="1714500" cy="509588"/>
          </a:xfrm>
          <a:prstGeom prst="rect">
            <a:avLst/>
          </a:prstGeom>
          <a:solidFill>
            <a:srgbClr val="F9FAF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200">
              <a:latin typeface="Fira Sans" panose="020B0503050000020004" pitchFamily="34" charset="0"/>
            </a:endParaRPr>
          </a:p>
        </p:txBody>
      </p:sp>
      <p:sp>
        <p:nvSpPr>
          <p:cNvPr id="24" name="Shape 20">
            <a:extLst>
              <a:ext uri="{FF2B5EF4-FFF2-40B4-BE49-F238E27FC236}">
                <a16:creationId xmlns:a16="http://schemas.microsoft.com/office/drawing/2014/main" id="{29D34163-BFA0-9C9D-05F0-68F10F5A4A6E}"/>
              </a:ext>
            </a:extLst>
          </p:cNvPr>
          <p:cNvSpPr/>
          <p:nvPr/>
        </p:nvSpPr>
        <p:spPr>
          <a:xfrm>
            <a:off x="9715501" y="1997870"/>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5" name="Text 21">
            <a:extLst>
              <a:ext uri="{FF2B5EF4-FFF2-40B4-BE49-F238E27FC236}">
                <a16:creationId xmlns:a16="http://schemas.microsoft.com/office/drawing/2014/main" id="{59B049E0-4680-9383-15FF-5B364D712EBE}"/>
              </a:ext>
            </a:extLst>
          </p:cNvPr>
          <p:cNvSpPr/>
          <p:nvPr/>
        </p:nvSpPr>
        <p:spPr>
          <a:xfrm>
            <a:off x="9715501" y="1468463"/>
            <a:ext cx="1714500" cy="568276"/>
          </a:xfrm>
          <a:prstGeom prst="rect">
            <a:avLst/>
          </a:prstGeom>
          <a:noFill/>
          <a:ln/>
        </p:spPr>
        <p:txBody>
          <a:bodyPr wrap="square" lIns="170011" tIns="204047" rIns="170011" bIns="204047"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200"/>
              </a:lnSpc>
              <a:buNone/>
            </a:pPr>
            <a:r>
              <a:rPr lang="en-US" sz="1200" b="1">
                <a:solidFill>
                  <a:srgbClr val="6B7280"/>
                </a:solidFill>
                <a:latin typeface="Fira Sans" panose="020B0503050000020004" pitchFamily="34" charset="0"/>
              </a:rPr>
              <a:t>Restalia</a:t>
            </a:r>
            <a:endParaRPr lang="en-US" sz="1200">
              <a:latin typeface="Fira Sans" panose="020B0503050000020004" pitchFamily="34" charset="0"/>
            </a:endParaRPr>
          </a:p>
        </p:txBody>
      </p:sp>
      <p:sp>
        <p:nvSpPr>
          <p:cNvPr id="26" name="Shape 22">
            <a:extLst>
              <a:ext uri="{FF2B5EF4-FFF2-40B4-BE49-F238E27FC236}">
                <a16:creationId xmlns:a16="http://schemas.microsoft.com/office/drawing/2014/main" id="{06B10F71-C6AB-892A-C6AF-729162FB5F52}"/>
              </a:ext>
            </a:extLst>
          </p:cNvPr>
          <p:cNvSpPr/>
          <p:nvPr/>
        </p:nvSpPr>
        <p:spPr>
          <a:xfrm>
            <a:off x="762001" y="2002631"/>
            <a:ext cx="2095500" cy="862012"/>
          </a:xfrm>
          <a:prstGeom prst="rect">
            <a:avLst/>
          </a:prstGeom>
          <a:solidFill>
            <a:srgbClr val="FFFFF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7" name="Shape 23">
            <a:extLst>
              <a:ext uri="{FF2B5EF4-FFF2-40B4-BE49-F238E27FC236}">
                <a16:creationId xmlns:a16="http://schemas.microsoft.com/office/drawing/2014/main" id="{778AA41E-38B5-EE4E-6B2E-419045A01BFB}"/>
              </a:ext>
            </a:extLst>
          </p:cNvPr>
          <p:cNvSpPr/>
          <p:nvPr/>
        </p:nvSpPr>
        <p:spPr>
          <a:xfrm>
            <a:off x="2838451" y="2002631"/>
            <a:ext cx="19051" cy="862012"/>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8" name="Shape 24">
            <a:extLst>
              <a:ext uri="{FF2B5EF4-FFF2-40B4-BE49-F238E27FC236}">
                <a16:creationId xmlns:a16="http://schemas.microsoft.com/office/drawing/2014/main" id="{C440ECD8-1785-FC78-2D9C-8AB7863D93DD}"/>
              </a:ext>
            </a:extLst>
          </p:cNvPr>
          <p:cNvSpPr/>
          <p:nvPr/>
        </p:nvSpPr>
        <p:spPr>
          <a:xfrm>
            <a:off x="762001" y="2855119"/>
            <a:ext cx="2095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pic>
        <p:nvPicPr>
          <p:cNvPr id="29" name="Image 1" descr="preencoded.png">
            <a:extLst>
              <a:ext uri="{FF2B5EF4-FFF2-40B4-BE49-F238E27FC236}">
                <a16:creationId xmlns:a16="http://schemas.microsoft.com/office/drawing/2014/main" id="{0B91041A-7F0C-6F35-1B71-852CF8CF5F08}"/>
              </a:ext>
            </a:extLst>
          </p:cNvPr>
          <p:cNvPicPr>
            <a:picLocks noChangeAspect="1"/>
          </p:cNvPicPr>
          <p:nvPr/>
        </p:nvPicPr>
        <p:blipFill>
          <a:blip r:embed="rId4"/>
          <a:stretch>
            <a:fillRect/>
          </a:stretch>
        </p:blipFill>
        <p:spPr>
          <a:xfrm>
            <a:off x="904875" y="2358628"/>
            <a:ext cx="190500" cy="152400"/>
          </a:xfrm>
          <a:prstGeom prst="rect">
            <a:avLst/>
          </a:prstGeom>
        </p:spPr>
      </p:pic>
      <p:sp>
        <p:nvSpPr>
          <p:cNvPr id="30" name="Text 25">
            <a:extLst>
              <a:ext uri="{FF2B5EF4-FFF2-40B4-BE49-F238E27FC236}">
                <a16:creationId xmlns:a16="http://schemas.microsoft.com/office/drawing/2014/main" id="{E5527FBA-4000-7BC6-1872-40DC6A12EF52}"/>
              </a:ext>
            </a:extLst>
          </p:cNvPr>
          <p:cNvSpPr/>
          <p:nvPr/>
        </p:nvSpPr>
        <p:spPr>
          <a:xfrm>
            <a:off x="1190625" y="2330054"/>
            <a:ext cx="1007976" cy="179665"/>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1045" b="1">
                <a:solidFill>
                  <a:srgbClr val="1F4E5F"/>
                </a:solidFill>
                <a:latin typeface="Fira Sans" panose="020B0503050000020004" pitchFamily="34" charset="0"/>
              </a:rPr>
              <a:t>Cliente - NPS</a:t>
            </a:r>
            <a:endParaRPr lang="en-US" sz="1045">
              <a:latin typeface="Fira Sans" panose="020B0503050000020004" pitchFamily="34" charset="0"/>
            </a:endParaRPr>
          </a:p>
        </p:txBody>
      </p:sp>
      <p:sp>
        <p:nvSpPr>
          <p:cNvPr id="31" name="Shape 26">
            <a:extLst>
              <a:ext uri="{FF2B5EF4-FFF2-40B4-BE49-F238E27FC236}">
                <a16:creationId xmlns:a16="http://schemas.microsoft.com/office/drawing/2014/main" id="{4A0E3640-7A91-7D99-4194-574AD8BBDA9C}"/>
              </a:ext>
            </a:extLst>
          </p:cNvPr>
          <p:cNvSpPr/>
          <p:nvPr/>
        </p:nvSpPr>
        <p:spPr>
          <a:xfrm>
            <a:off x="2857501" y="2002631"/>
            <a:ext cx="1714500" cy="862012"/>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2" name="Shape 27">
            <a:extLst>
              <a:ext uri="{FF2B5EF4-FFF2-40B4-BE49-F238E27FC236}">
                <a16:creationId xmlns:a16="http://schemas.microsoft.com/office/drawing/2014/main" id="{99C2DFC1-1DC7-56E0-77E7-2E351713C2BE}"/>
              </a:ext>
            </a:extLst>
          </p:cNvPr>
          <p:cNvSpPr/>
          <p:nvPr/>
        </p:nvSpPr>
        <p:spPr>
          <a:xfrm>
            <a:off x="4552951" y="2002631"/>
            <a:ext cx="19051" cy="862012"/>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3" name="Shape 28">
            <a:extLst>
              <a:ext uri="{FF2B5EF4-FFF2-40B4-BE49-F238E27FC236}">
                <a16:creationId xmlns:a16="http://schemas.microsoft.com/office/drawing/2014/main" id="{F14299C6-DC36-518C-BD0E-3B19C7B2DC7E}"/>
              </a:ext>
            </a:extLst>
          </p:cNvPr>
          <p:cNvSpPr/>
          <p:nvPr/>
        </p:nvSpPr>
        <p:spPr>
          <a:xfrm>
            <a:off x="2857501" y="2855119"/>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4" name="Shape 29">
            <a:extLst>
              <a:ext uri="{FF2B5EF4-FFF2-40B4-BE49-F238E27FC236}">
                <a16:creationId xmlns:a16="http://schemas.microsoft.com/office/drawing/2014/main" id="{A053F38F-DA8F-0992-1835-47EAAFC7E6D4}"/>
              </a:ext>
            </a:extLst>
          </p:cNvPr>
          <p:cNvSpPr/>
          <p:nvPr/>
        </p:nvSpPr>
        <p:spPr>
          <a:xfrm>
            <a:off x="2857500" y="2002631"/>
            <a:ext cx="19051" cy="862012"/>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5" name="Text 30">
            <a:extLst>
              <a:ext uri="{FF2B5EF4-FFF2-40B4-BE49-F238E27FC236}">
                <a16:creationId xmlns:a16="http://schemas.microsoft.com/office/drawing/2014/main" id="{B5071D17-F1A0-80AA-FA30-B114A6EB1399}"/>
              </a:ext>
            </a:extLst>
          </p:cNvPr>
          <p:cNvSpPr/>
          <p:nvPr/>
        </p:nvSpPr>
        <p:spPr>
          <a:xfrm>
            <a:off x="3000375" y="2286816"/>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60 - 65</a:t>
            </a:r>
            <a:endParaRPr lang="en-US" sz="1000">
              <a:latin typeface="Fira Sans" panose="020B0503050000020004" pitchFamily="34" charset="0"/>
            </a:endParaRPr>
          </a:p>
        </p:txBody>
      </p:sp>
      <p:sp>
        <p:nvSpPr>
          <p:cNvPr id="36" name="Shape 31">
            <a:extLst>
              <a:ext uri="{FF2B5EF4-FFF2-40B4-BE49-F238E27FC236}">
                <a16:creationId xmlns:a16="http://schemas.microsoft.com/office/drawing/2014/main" id="{6A8FFA08-BC7E-E533-D345-05579E69EE01}"/>
              </a:ext>
            </a:extLst>
          </p:cNvPr>
          <p:cNvSpPr/>
          <p:nvPr/>
        </p:nvSpPr>
        <p:spPr>
          <a:xfrm>
            <a:off x="3422080" y="2519363"/>
            <a:ext cx="585341" cy="169069"/>
          </a:xfrm>
          <a:prstGeom prst="round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7" name="Text 32">
            <a:extLst>
              <a:ext uri="{FF2B5EF4-FFF2-40B4-BE49-F238E27FC236}">
                <a16:creationId xmlns:a16="http://schemas.microsoft.com/office/drawing/2014/main" id="{26237FDB-25A3-FB6A-8706-E4A9510B6247}"/>
              </a:ext>
            </a:extLst>
          </p:cNvPr>
          <p:cNvSpPr/>
          <p:nvPr/>
        </p:nvSpPr>
        <p:spPr>
          <a:xfrm>
            <a:off x="3422080" y="2519363"/>
            <a:ext cx="585341" cy="155727"/>
          </a:xfrm>
          <a:prstGeom prst="rect">
            <a:avLst/>
          </a:prstGeom>
          <a:noFill/>
          <a:ln/>
        </p:spPr>
        <p:txBody>
          <a:bodyPr wrap="square" lIns="68072" tIns="22691" rIns="68072" bIns="2269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933"/>
              </a:lnSpc>
              <a:buNone/>
            </a:pPr>
            <a:r>
              <a:rPr lang="en-US" sz="688">
                <a:solidFill>
                  <a:srgbClr val="FFFFFF"/>
                </a:solidFill>
                <a:latin typeface="Fira Sans" panose="020B0503050000020004" pitchFamily="34" charset="0"/>
              </a:rPr>
              <a:t>Líder NPS</a:t>
            </a:r>
            <a:endParaRPr lang="en-US" sz="688">
              <a:latin typeface="Fira Sans" panose="020B0503050000020004" pitchFamily="34" charset="0"/>
            </a:endParaRPr>
          </a:p>
        </p:txBody>
      </p:sp>
      <p:sp>
        <p:nvSpPr>
          <p:cNvPr id="38" name="Text 33">
            <a:extLst>
              <a:ext uri="{FF2B5EF4-FFF2-40B4-BE49-F238E27FC236}">
                <a16:creationId xmlns:a16="http://schemas.microsoft.com/office/drawing/2014/main" id="{F2AFAEC0-7812-A900-51E0-CF4A05B7FC37}"/>
              </a:ext>
            </a:extLst>
          </p:cNvPr>
          <p:cNvSpPr/>
          <p:nvPr/>
        </p:nvSpPr>
        <p:spPr>
          <a:xfrm>
            <a:off x="4714875" y="2280047"/>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40 - 55</a:t>
            </a:r>
            <a:endParaRPr lang="en-US" sz="1000">
              <a:latin typeface="Fira Sans" panose="020B0503050000020004" pitchFamily="34" charset="0"/>
            </a:endParaRPr>
          </a:p>
        </p:txBody>
      </p:sp>
      <p:sp>
        <p:nvSpPr>
          <p:cNvPr id="39" name="Text 34">
            <a:extLst>
              <a:ext uri="{FF2B5EF4-FFF2-40B4-BE49-F238E27FC236}">
                <a16:creationId xmlns:a16="http://schemas.microsoft.com/office/drawing/2014/main" id="{902B5289-BBE1-EC8B-1A8A-CDDB66FAFCD6}"/>
              </a:ext>
            </a:extLst>
          </p:cNvPr>
          <p:cNvSpPr/>
          <p:nvPr/>
        </p:nvSpPr>
        <p:spPr>
          <a:xfrm>
            <a:off x="6429375" y="2280047"/>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50 - 60</a:t>
            </a:r>
            <a:endParaRPr lang="en-US" sz="1000">
              <a:latin typeface="Fira Sans" panose="020B0503050000020004" pitchFamily="34" charset="0"/>
            </a:endParaRPr>
          </a:p>
        </p:txBody>
      </p:sp>
      <p:sp>
        <p:nvSpPr>
          <p:cNvPr id="40" name="Text 35">
            <a:extLst>
              <a:ext uri="{FF2B5EF4-FFF2-40B4-BE49-F238E27FC236}">
                <a16:creationId xmlns:a16="http://schemas.microsoft.com/office/drawing/2014/main" id="{5C9CDCDC-BC0A-A234-6B0A-17F08E78A5C8}"/>
              </a:ext>
            </a:extLst>
          </p:cNvPr>
          <p:cNvSpPr/>
          <p:nvPr/>
        </p:nvSpPr>
        <p:spPr>
          <a:xfrm>
            <a:off x="8143875" y="2280047"/>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45 - 55</a:t>
            </a:r>
            <a:endParaRPr lang="en-US" sz="1000">
              <a:latin typeface="Fira Sans" panose="020B0503050000020004" pitchFamily="34" charset="0"/>
            </a:endParaRPr>
          </a:p>
        </p:txBody>
      </p:sp>
      <p:sp>
        <p:nvSpPr>
          <p:cNvPr id="41" name="Text 36">
            <a:extLst>
              <a:ext uri="{FF2B5EF4-FFF2-40B4-BE49-F238E27FC236}">
                <a16:creationId xmlns:a16="http://schemas.microsoft.com/office/drawing/2014/main" id="{87A2B0AB-13EB-F8CE-887D-69E002623FD0}"/>
              </a:ext>
            </a:extLst>
          </p:cNvPr>
          <p:cNvSpPr/>
          <p:nvPr/>
        </p:nvSpPr>
        <p:spPr>
          <a:xfrm>
            <a:off x="9858375" y="2280047"/>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55 - 65</a:t>
            </a:r>
            <a:endParaRPr lang="en-US" sz="1000">
              <a:latin typeface="Fira Sans" panose="020B0503050000020004" pitchFamily="34" charset="0"/>
            </a:endParaRPr>
          </a:p>
        </p:txBody>
      </p:sp>
      <p:sp>
        <p:nvSpPr>
          <p:cNvPr id="42" name="Shape 37">
            <a:extLst>
              <a:ext uri="{FF2B5EF4-FFF2-40B4-BE49-F238E27FC236}">
                <a16:creationId xmlns:a16="http://schemas.microsoft.com/office/drawing/2014/main" id="{41E8FF81-5CEC-EEE3-5B79-1C34649B7B1E}"/>
              </a:ext>
            </a:extLst>
          </p:cNvPr>
          <p:cNvSpPr/>
          <p:nvPr/>
        </p:nvSpPr>
        <p:spPr>
          <a:xfrm>
            <a:off x="762001" y="2859882"/>
            <a:ext cx="2095500" cy="804863"/>
          </a:xfrm>
          <a:prstGeom prst="rect">
            <a:avLst/>
          </a:prstGeom>
          <a:solidFill>
            <a:srgbClr val="FFFFF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43" name="Shape 38">
            <a:extLst>
              <a:ext uri="{FF2B5EF4-FFF2-40B4-BE49-F238E27FC236}">
                <a16:creationId xmlns:a16="http://schemas.microsoft.com/office/drawing/2014/main" id="{FDECE643-2F12-4565-CE0F-1162F4E6A347}"/>
              </a:ext>
            </a:extLst>
          </p:cNvPr>
          <p:cNvSpPr/>
          <p:nvPr/>
        </p:nvSpPr>
        <p:spPr>
          <a:xfrm>
            <a:off x="2838451" y="2859882"/>
            <a:ext cx="19051" cy="804863"/>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44" name="Shape 39">
            <a:extLst>
              <a:ext uri="{FF2B5EF4-FFF2-40B4-BE49-F238E27FC236}">
                <a16:creationId xmlns:a16="http://schemas.microsoft.com/office/drawing/2014/main" id="{321FA3E4-8D87-0331-E1E4-6E382FAEF2DB}"/>
              </a:ext>
            </a:extLst>
          </p:cNvPr>
          <p:cNvSpPr/>
          <p:nvPr/>
        </p:nvSpPr>
        <p:spPr>
          <a:xfrm>
            <a:off x="762001" y="3655219"/>
            <a:ext cx="2095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pic>
        <p:nvPicPr>
          <p:cNvPr id="45" name="Image 2" descr="preencoded.png">
            <a:extLst>
              <a:ext uri="{FF2B5EF4-FFF2-40B4-BE49-F238E27FC236}">
                <a16:creationId xmlns:a16="http://schemas.microsoft.com/office/drawing/2014/main" id="{E7CF1DDE-0994-459F-20C6-5C9D431BBD1A}"/>
              </a:ext>
            </a:extLst>
          </p:cNvPr>
          <p:cNvPicPr>
            <a:picLocks noChangeAspect="1"/>
          </p:cNvPicPr>
          <p:nvPr/>
        </p:nvPicPr>
        <p:blipFill>
          <a:blip r:embed="rId5"/>
          <a:stretch>
            <a:fillRect/>
          </a:stretch>
        </p:blipFill>
        <p:spPr>
          <a:xfrm>
            <a:off x="904875" y="3083719"/>
            <a:ext cx="190500" cy="152400"/>
          </a:xfrm>
          <a:prstGeom prst="rect">
            <a:avLst/>
          </a:prstGeom>
        </p:spPr>
      </p:pic>
      <p:sp>
        <p:nvSpPr>
          <p:cNvPr id="46" name="Text 40">
            <a:extLst>
              <a:ext uri="{FF2B5EF4-FFF2-40B4-BE49-F238E27FC236}">
                <a16:creationId xmlns:a16="http://schemas.microsoft.com/office/drawing/2014/main" id="{276F27D4-2981-E6B8-DA1E-AF7903400E5B}"/>
              </a:ext>
            </a:extLst>
          </p:cNvPr>
          <p:cNvSpPr/>
          <p:nvPr/>
        </p:nvSpPr>
        <p:spPr>
          <a:xfrm>
            <a:off x="1218026" y="3055145"/>
            <a:ext cx="975977" cy="372025"/>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1045" b="1">
                <a:solidFill>
                  <a:srgbClr val="1F4E5F"/>
                </a:solidFill>
                <a:latin typeface="Fira Sans" panose="020B0503050000020004" pitchFamily="34" charset="0"/>
              </a:rPr>
              <a:t>Marcas / Adaptación</a:t>
            </a:r>
            <a:endParaRPr lang="en-US" sz="1045">
              <a:latin typeface="Fira Sans" panose="020B0503050000020004" pitchFamily="34" charset="0"/>
            </a:endParaRPr>
          </a:p>
        </p:txBody>
      </p:sp>
      <p:sp>
        <p:nvSpPr>
          <p:cNvPr id="47" name="Shape 41">
            <a:extLst>
              <a:ext uri="{FF2B5EF4-FFF2-40B4-BE49-F238E27FC236}">
                <a16:creationId xmlns:a16="http://schemas.microsoft.com/office/drawing/2014/main" id="{D3185AF3-4AE8-5D46-9F9A-C0F89A36BFAA}"/>
              </a:ext>
            </a:extLst>
          </p:cNvPr>
          <p:cNvSpPr/>
          <p:nvPr/>
        </p:nvSpPr>
        <p:spPr>
          <a:xfrm>
            <a:off x="2857501" y="2859882"/>
            <a:ext cx="1714500" cy="804863"/>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48" name="Shape 42">
            <a:extLst>
              <a:ext uri="{FF2B5EF4-FFF2-40B4-BE49-F238E27FC236}">
                <a16:creationId xmlns:a16="http://schemas.microsoft.com/office/drawing/2014/main" id="{896D034B-BF47-9064-D7F0-C0B5E0E686FD}"/>
              </a:ext>
            </a:extLst>
          </p:cNvPr>
          <p:cNvSpPr/>
          <p:nvPr/>
        </p:nvSpPr>
        <p:spPr>
          <a:xfrm>
            <a:off x="4552951" y="2859882"/>
            <a:ext cx="19051" cy="804863"/>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000">
              <a:latin typeface="Fira Sans" panose="020B0503050000020004" pitchFamily="34" charset="0"/>
            </a:endParaRPr>
          </a:p>
        </p:txBody>
      </p:sp>
      <p:sp>
        <p:nvSpPr>
          <p:cNvPr id="49" name="Shape 43">
            <a:extLst>
              <a:ext uri="{FF2B5EF4-FFF2-40B4-BE49-F238E27FC236}">
                <a16:creationId xmlns:a16="http://schemas.microsoft.com/office/drawing/2014/main" id="{573E9BD7-AACC-9A6C-1583-BABEAD99899C}"/>
              </a:ext>
            </a:extLst>
          </p:cNvPr>
          <p:cNvSpPr/>
          <p:nvPr/>
        </p:nvSpPr>
        <p:spPr>
          <a:xfrm>
            <a:off x="2857501" y="3655219"/>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50" name="Shape 44">
            <a:extLst>
              <a:ext uri="{FF2B5EF4-FFF2-40B4-BE49-F238E27FC236}">
                <a16:creationId xmlns:a16="http://schemas.microsoft.com/office/drawing/2014/main" id="{D1AF5119-2FE3-D7FA-62D2-9232C940756C}"/>
              </a:ext>
            </a:extLst>
          </p:cNvPr>
          <p:cNvSpPr/>
          <p:nvPr/>
        </p:nvSpPr>
        <p:spPr>
          <a:xfrm>
            <a:off x="2857500" y="2859882"/>
            <a:ext cx="19051" cy="804863"/>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51" name="Text 45">
            <a:extLst>
              <a:ext uri="{FF2B5EF4-FFF2-40B4-BE49-F238E27FC236}">
                <a16:creationId xmlns:a16="http://schemas.microsoft.com/office/drawing/2014/main" id="{E172AD57-173B-AF82-8916-086CCACFA82F}"/>
              </a:ext>
            </a:extLst>
          </p:cNvPr>
          <p:cNvSpPr/>
          <p:nvPr/>
        </p:nvSpPr>
        <p:spPr>
          <a:xfrm>
            <a:off x="3000375" y="3036094"/>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13 Marcas</a:t>
            </a:r>
            <a:endParaRPr lang="en-US" sz="1000">
              <a:latin typeface="Fira Sans" panose="020B0503050000020004" pitchFamily="34" charset="0"/>
            </a:endParaRPr>
          </a:p>
        </p:txBody>
      </p:sp>
      <p:sp>
        <p:nvSpPr>
          <p:cNvPr id="52" name="Text 46">
            <a:extLst>
              <a:ext uri="{FF2B5EF4-FFF2-40B4-BE49-F238E27FC236}">
                <a16:creationId xmlns:a16="http://schemas.microsoft.com/office/drawing/2014/main" id="{7BB57291-7DBE-608C-DBFE-3AED41D4CABE}"/>
              </a:ext>
            </a:extLst>
          </p:cNvPr>
          <p:cNvSpPr/>
          <p:nvPr/>
        </p:nvSpPr>
        <p:spPr>
          <a:xfrm>
            <a:off x="3000375" y="3333751"/>
            <a:ext cx="1428751" cy="13215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b="1">
                <a:solidFill>
                  <a:srgbClr val="D94F3D"/>
                </a:solidFill>
                <a:latin typeface="Fira Sans" panose="020B0503050000020004" pitchFamily="34" charset="0"/>
              </a:rPr>
              <a:t>60-70% Adaptación</a:t>
            </a:r>
            <a:endParaRPr lang="en-US" sz="800">
              <a:latin typeface="Fira Sans" panose="020B0503050000020004" pitchFamily="34" charset="0"/>
            </a:endParaRPr>
          </a:p>
        </p:txBody>
      </p:sp>
      <p:sp>
        <p:nvSpPr>
          <p:cNvPr id="53" name="Text 47">
            <a:extLst>
              <a:ext uri="{FF2B5EF4-FFF2-40B4-BE49-F238E27FC236}">
                <a16:creationId xmlns:a16="http://schemas.microsoft.com/office/drawing/2014/main" id="{782DD7C8-49C3-745E-00C7-A853F118EE53}"/>
              </a:ext>
            </a:extLst>
          </p:cNvPr>
          <p:cNvSpPr/>
          <p:nvPr/>
        </p:nvSpPr>
        <p:spPr>
          <a:xfrm>
            <a:off x="4714875" y="3036094"/>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1 Marca</a:t>
            </a:r>
            <a:endParaRPr lang="en-US" sz="1000">
              <a:latin typeface="Fira Sans" panose="020B0503050000020004" pitchFamily="34" charset="0"/>
            </a:endParaRPr>
          </a:p>
        </p:txBody>
      </p:sp>
      <p:sp>
        <p:nvSpPr>
          <p:cNvPr id="54" name="Text 48">
            <a:extLst>
              <a:ext uri="{FF2B5EF4-FFF2-40B4-BE49-F238E27FC236}">
                <a16:creationId xmlns:a16="http://schemas.microsoft.com/office/drawing/2014/main" id="{36904140-B9DC-CCA8-6DB5-837646E0F3AE}"/>
              </a:ext>
            </a:extLst>
          </p:cNvPr>
          <p:cNvSpPr/>
          <p:nvPr/>
        </p:nvSpPr>
        <p:spPr>
          <a:xfrm>
            <a:off x="4714875" y="3333751"/>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20-30% Adaptación</a:t>
            </a:r>
            <a:endParaRPr lang="en-US" sz="800">
              <a:latin typeface="Fira Sans" panose="020B0503050000020004" pitchFamily="34" charset="0"/>
            </a:endParaRPr>
          </a:p>
        </p:txBody>
      </p:sp>
      <p:sp>
        <p:nvSpPr>
          <p:cNvPr id="55" name="Text 49">
            <a:extLst>
              <a:ext uri="{FF2B5EF4-FFF2-40B4-BE49-F238E27FC236}">
                <a16:creationId xmlns:a16="http://schemas.microsoft.com/office/drawing/2014/main" id="{2A656FCB-A91A-A2E3-65FA-9404B89D7288}"/>
              </a:ext>
            </a:extLst>
          </p:cNvPr>
          <p:cNvSpPr/>
          <p:nvPr/>
        </p:nvSpPr>
        <p:spPr>
          <a:xfrm>
            <a:off x="6429375" y="3036094"/>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3 Marcas</a:t>
            </a:r>
            <a:endParaRPr lang="en-US" sz="1000">
              <a:latin typeface="Fira Sans" panose="020B0503050000020004" pitchFamily="34" charset="0"/>
            </a:endParaRPr>
          </a:p>
        </p:txBody>
      </p:sp>
      <p:sp>
        <p:nvSpPr>
          <p:cNvPr id="56" name="Text 50">
            <a:extLst>
              <a:ext uri="{FF2B5EF4-FFF2-40B4-BE49-F238E27FC236}">
                <a16:creationId xmlns:a16="http://schemas.microsoft.com/office/drawing/2014/main" id="{31A2D003-3822-DDF0-37DB-6FB9FBCC45DF}"/>
              </a:ext>
            </a:extLst>
          </p:cNvPr>
          <p:cNvSpPr/>
          <p:nvPr/>
        </p:nvSpPr>
        <p:spPr>
          <a:xfrm>
            <a:off x="6429375" y="3333751"/>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25-35% Adaptación</a:t>
            </a:r>
            <a:endParaRPr lang="en-US" sz="800">
              <a:latin typeface="Fira Sans" panose="020B0503050000020004" pitchFamily="34" charset="0"/>
            </a:endParaRPr>
          </a:p>
        </p:txBody>
      </p:sp>
      <p:sp>
        <p:nvSpPr>
          <p:cNvPr id="57" name="Text 51">
            <a:extLst>
              <a:ext uri="{FF2B5EF4-FFF2-40B4-BE49-F238E27FC236}">
                <a16:creationId xmlns:a16="http://schemas.microsoft.com/office/drawing/2014/main" id="{3EBDC8DF-B33A-6305-FD37-D69614C9FC39}"/>
              </a:ext>
            </a:extLst>
          </p:cNvPr>
          <p:cNvSpPr/>
          <p:nvPr/>
        </p:nvSpPr>
        <p:spPr>
          <a:xfrm>
            <a:off x="8143875" y="3036094"/>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4 Marcas</a:t>
            </a:r>
            <a:endParaRPr lang="en-US" sz="1000">
              <a:latin typeface="Fira Sans" panose="020B0503050000020004" pitchFamily="34" charset="0"/>
            </a:endParaRPr>
          </a:p>
        </p:txBody>
      </p:sp>
      <p:sp>
        <p:nvSpPr>
          <p:cNvPr id="58" name="Text 52">
            <a:extLst>
              <a:ext uri="{FF2B5EF4-FFF2-40B4-BE49-F238E27FC236}">
                <a16:creationId xmlns:a16="http://schemas.microsoft.com/office/drawing/2014/main" id="{B516045B-3429-FEE2-61FC-C2191FB48C38}"/>
              </a:ext>
            </a:extLst>
          </p:cNvPr>
          <p:cNvSpPr/>
          <p:nvPr/>
        </p:nvSpPr>
        <p:spPr>
          <a:xfrm>
            <a:off x="8143875" y="3333751"/>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20-30% Adaptación</a:t>
            </a:r>
            <a:endParaRPr lang="en-US" sz="800">
              <a:latin typeface="Fira Sans" panose="020B0503050000020004" pitchFamily="34" charset="0"/>
            </a:endParaRPr>
          </a:p>
        </p:txBody>
      </p:sp>
      <p:sp>
        <p:nvSpPr>
          <p:cNvPr id="59" name="Text 53">
            <a:extLst>
              <a:ext uri="{FF2B5EF4-FFF2-40B4-BE49-F238E27FC236}">
                <a16:creationId xmlns:a16="http://schemas.microsoft.com/office/drawing/2014/main" id="{45923FBE-7C22-8F2B-0E14-B0568E7C6C22}"/>
              </a:ext>
            </a:extLst>
          </p:cNvPr>
          <p:cNvSpPr/>
          <p:nvPr/>
        </p:nvSpPr>
        <p:spPr>
          <a:xfrm>
            <a:off x="9858375" y="3036094"/>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4 Marcas</a:t>
            </a:r>
            <a:endParaRPr lang="en-US" sz="1000">
              <a:latin typeface="Fira Sans" panose="020B0503050000020004" pitchFamily="34" charset="0"/>
            </a:endParaRPr>
          </a:p>
        </p:txBody>
      </p:sp>
      <p:sp>
        <p:nvSpPr>
          <p:cNvPr id="60" name="Text 54">
            <a:extLst>
              <a:ext uri="{FF2B5EF4-FFF2-40B4-BE49-F238E27FC236}">
                <a16:creationId xmlns:a16="http://schemas.microsoft.com/office/drawing/2014/main" id="{06A97CCC-B8C5-2B14-7AED-AA754DDCD612}"/>
              </a:ext>
            </a:extLst>
          </p:cNvPr>
          <p:cNvSpPr/>
          <p:nvPr/>
        </p:nvSpPr>
        <p:spPr>
          <a:xfrm>
            <a:off x="9858375" y="3333751"/>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50-60% Adaptación</a:t>
            </a:r>
            <a:endParaRPr lang="en-US" sz="800">
              <a:latin typeface="Fira Sans" panose="020B0503050000020004" pitchFamily="34" charset="0"/>
            </a:endParaRPr>
          </a:p>
        </p:txBody>
      </p:sp>
      <p:sp>
        <p:nvSpPr>
          <p:cNvPr id="61" name="Shape 55">
            <a:extLst>
              <a:ext uri="{FF2B5EF4-FFF2-40B4-BE49-F238E27FC236}">
                <a16:creationId xmlns:a16="http://schemas.microsoft.com/office/drawing/2014/main" id="{58D91B01-9DB1-B511-9703-71688737B3FC}"/>
              </a:ext>
            </a:extLst>
          </p:cNvPr>
          <p:cNvSpPr/>
          <p:nvPr/>
        </p:nvSpPr>
        <p:spPr>
          <a:xfrm>
            <a:off x="762001" y="3664744"/>
            <a:ext cx="2095500" cy="1059656"/>
          </a:xfrm>
          <a:prstGeom prst="rect">
            <a:avLst/>
          </a:prstGeom>
          <a:solidFill>
            <a:srgbClr val="FFFFF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62" name="Shape 56">
            <a:extLst>
              <a:ext uri="{FF2B5EF4-FFF2-40B4-BE49-F238E27FC236}">
                <a16:creationId xmlns:a16="http://schemas.microsoft.com/office/drawing/2014/main" id="{45D4FE80-B56E-9EB4-7D9E-642EF3188314}"/>
              </a:ext>
            </a:extLst>
          </p:cNvPr>
          <p:cNvSpPr/>
          <p:nvPr/>
        </p:nvSpPr>
        <p:spPr>
          <a:xfrm>
            <a:off x="2838451" y="3664744"/>
            <a:ext cx="19051" cy="1059656"/>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63" name="Shape 57">
            <a:extLst>
              <a:ext uri="{FF2B5EF4-FFF2-40B4-BE49-F238E27FC236}">
                <a16:creationId xmlns:a16="http://schemas.microsoft.com/office/drawing/2014/main" id="{1B443E4B-D8BA-F36A-21AC-28E15E51D13C}"/>
              </a:ext>
            </a:extLst>
          </p:cNvPr>
          <p:cNvSpPr/>
          <p:nvPr/>
        </p:nvSpPr>
        <p:spPr>
          <a:xfrm>
            <a:off x="762001" y="4714875"/>
            <a:ext cx="2095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pic>
        <p:nvPicPr>
          <p:cNvPr id="64" name="Image 3" descr="preencoded.png">
            <a:extLst>
              <a:ext uri="{FF2B5EF4-FFF2-40B4-BE49-F238E27FC236}">
                <a16:creationId xmlns:a16="http://schemas.microsoft.com/office/drawing/2014/main" id="{B6D87643-4D0E-F445-EBEA-E3FAED1F5549}"/>
              </a:ext>
            </a:extLst>
          </p:cNvPr>
          <p:cNvPicPr>
            <a:picLocks noChangeAspect="1"/>
          </p:cNvPicPr>
          <p:nvPr/>
        </p:nvPicPr>
        <p:blipFill>
          <a:blip r:embed="rId6"/>
          <a:stretch>
            <a:fillRect/>
          </a:stretch>
        </p:blipFill>
        <p:spPr>
          <a:xfrm>
            <a:off x="904875" y="4119563"/>
            <a:ext cx="190500" cy="152400"/>
          </a:xfrm>
          <a:prstGeom prst="rect">
            <a:avLst/>
          </a:prstGeom>
        </p:spPr>
      </p:pic>
      <p:sp>
        <p:nvSpPr>
          <p:cNvPr id="65" name="Text 58">
            <a:extLst>
              <a:ext uri="{FF2B5EF4-FFF2-40B4-BE49-F238E27FC236}">
                <a16:creationId xmlns:a16="http://schemas.microsoft.com/office/drawing/2014/main" id="{1754F1AE-4FF0-1658-6ED3-A58BFC846AEE}"/>
              </a:ext>
            </a:extLst>
          </p:cNvPr>
          <p:cNvSpPr/>
          <p:nvPr/>
        </p:nvSpPr>
        <p:spPr>
          <a:xfrm>
            <a:off x="1190625" y="4090989"/>
            <a:ext cx="990787" cy="179665"/>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1045" b="1">
                <a:solidFill>
                  <a:srgbClr val="1F4E5F"/>
                </a:solidFill>
                <a:latin typeface="Fira Sans" panose="020B0503050000020004" pitchFamily="34" charset="0"/>
              </a:rPr>
              <a:t>Operaciones</a:t>
            </a:r>
            <a:endParaRPr lang="en-US" sz="1045">
              <a:latin typeface="Fira Sans" panose="020B0503050000020004" pitchFamily="34" charset="0"/>
            </a:endParaRPr>
          </a:p>
        </p:txBody>
      </p:sp>
      <p:sp>
        <p:nvSpPr>
          <p:cNvPr id="66" name="Shape 59">
            <a:extLst>
              <a:ext uri="{FF2B5EF4-FFF2-40B4-BE49-F238E27FC236}">
                <a16:creationId xmlns:a16="http://schemas.microsoft.com/office/drawing/2014/main" id="{76756DF8-CDBC-AC06-3069-258900B0A408}"/>
              </a:ext>
            </a:extLst>
          </p:cNvPr>
          <p:cNvSpPr/>
          <p:nvPr/>
        </p:nvSpPr>
        <p:spPr>
          <a:xfrm>
            <a:off x="2857501" y="3664744"/>
            <a:ext cx="1714500" cy="1059656"/>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67" name="Shape 60">
            <a:extLst>
              <a:ext uri="{FF2B5EF4-FFF2-40B4-BE49-F238E27FC236}">
                <a16:creationId xmlns:a16="http://schemas.microsoft.com/office/drawing/2014/main" id="{65617E97-879E-8607-0207-A276B20C64B9}"/>
              </a:ext>
            </a:extLst>
          </p:cNvPr>
          <p:cNvSpPr/>
          <p:nvPr/>
        </p:nvSpPr>
        <p:spPr>
          <a:xfrm>
            <a:off x="4552951" y="3664744"/>
            <a:ext cx="19051" cy="1059656"/>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1000">
              <a:latin typeface="Fira Sans" panose="020B0503050000020004" pitchFamily="34" charset="0"/>
            </a:endParaRPr>
          </a:p>
        </p:txBody>
      </p:sp>
      <p:sp>
        <p:nvSpPr>
          <p:cNvPr id="68" name="Shape 61">
            <a:extLst>
              <a:ext uri="{FF2B5EF4-FFF2-40B4-BE49-F238E27FC236}">
                <a16:creationId xmlns:a16="http://schemas.microsoft.com/office/drawing/2014/main" id="{2886E739-0DE5-1882-503B-259F85C734DC}"/>
              </a:ext>
            </a:extLst>
          </p:cNvPr>
          <p:cNvSpPr/>
          <p:nvPr/>
        </p:nvSpPr>
        <p:spPr>
          <a:xfrm>
            <a:off x="2857501" y="4714875"/>
            <a:ext cx="1714500"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69" name="Shape 62">
            <a:extLst>
              <a:ext uri="{FF2B5EF4-FFF2-40B4-BE49-F238E27FC236}">
                <a16:creationId xmlns:a16="http://schemas.microsoft.com/office/drawing/2014/main" id="{2DA12CE4-F28C-6B17-DAAB-DB438CD09919}"/>
              </a:ext>
            </a:extLst>
          </p:cNvPr>
          <p:cNvSpPr/>
          <p:nvPr/>
        </p:nvSpPr>
        <p:spPr>
          <a:xfrm>
            <a:off x="2857500" y="3664744"/>
            <a:ext cx="19051" cy="1059656"/>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70" name="Text 63">
            <a:extLst>
              <a:ext uri="{FF2B5EF4-FFF2-40B4-BE49-F238E27FC236}">
                <a16:creationId xmlns:a16="http://schemas.microsoft.com/office/drawing/2014/main" id="{37291CB4-DED9-2033-75B6-CD546AF48B44}"/>
              </a:ext>
            </a:extLst>
          </p:cNvPr>
          <p:cNvSpPr/>
          <p:nvPr/>
        </p:nvSpPr>
        <p:spPr>
          <a:xfrm>
            <a:off x="3000375" y="3973979"/>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4,818 Unidades</a:t>
            </a:r>
            <a:endParaRPr lang="en-US" sz="1000">
              <a:latin typeface="Fira Sans" panose="020B0503050000020004" pitchFamily="34" charset="0"/>
            </a:endParaRPr>
          </a:p>
        </p:txBody>
      </p:sp>
      <p:sp>
        <p:nvSpPr>
          <p:cNvPr id="71" name="Text 64">
            <a:extLst>
              <a:ext uri="{FF2B5EF4-FFF2-40B4-BE49-F238E27FC236}">
                <a16:creationId xmlns:a16="http://schemas.microsoft.com/office/drawing/2014/main" id="{BDF1E84C-DC4F-69A4-876D-2176488E8AF5}"/>
              </a:ext>
            </a:extLst>
          </p:cNvPr>
          <p:cNvSpPr/>
          <p:nvPr/>
        </p:nvSpPr>
        <p:spPr>
          <a:xfrm>
            <a:off x="3000375" y="4255621"/>
            <a:ext cx="1428751" cy="13215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b="1">
                <a:solidFill>
                  <a:srgbClr val="D94F3D"/>
                </a:solidFill>
                <a:latin typeface="Fira Sans" panose="020B0503050000020004" pitchFamily="34" charset="0"/>
              </a:rPr>
              <a:t>12 Países</a:t>
            </a:r>
            <a:endParaRPr lang="en-US" sz="800">
              <a:latin typeface="Fira Sans" panose="020B0503050000020004" pitchFamily="34" charset="0"/>
            </a:endParaRPr>
          </a:p>
        </p:txBody>
      </p:sp>
      <p:sp>
        <p:nvSpPr>
          <p:cNvPr id="72" name="Text 65">
            <a:extLst>
              <a:ext uri="{FF2B5EF4-FFF2-40B4-BE49-F238E27FC236}">
                <a16:creationId xmlns:a16="http://schemas.microsoft.com/office/drawing/2014/main" id="{A0B727D3-4AE5-9AD0-4E5F-AC81BF135E02}"/>
              </a:ext>
            </a:extLst>
          </p:cNvPr>
          <p:cNvSpPr/>
          <p:nvPr/>
        </p:nvSpPr>
        <p:spPr>
          <a:xfrm>
            <a:off x="4714875" y="3965973"/>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+38,000</a:t>
            </a:r>
            <a:endParaRPr lang="en-US" sz="1000">
              <a:latin typeface="Fira Sans" panose="020B0503050000020004" pitchFamily="34" charset="0"/>
            </a:endParaRPr>
          </a:p>
        </p:txBody>
      </p:sp>
      <p:sp>
        <p:nvSpPr>
          <p:cNvPr id="73" name="Text 66">
            <a:extLst>
              <a:ext uri="{FF2B5EF4-FFF2-40B4-BE49-F238E27FC236}">
                <a16:creationId xmlns:a16="http://schemas.microsoft.com/office/drawing/2014/main" id="{C7E8741F-A140-2634-D812-6787FDAB6929}"/>
              </a:ext>
            </a:extLst>
          </p:cNvPr>
          <p:cNvSpPr/>
          <p:nvPr/>
        </p:nvSpPr>
        <p:spPr>
          <a:xfrm>
            <a:off x="4714875" y="4263628"/>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118 Países</a:t>
            </a:r>
            <a:endParaRPr lang="en-US" sz="800">
              <a:latin typeface="Fira Sans" panose="020B0503050000020004" pitchFamily="34" charset="0"/>
            </a:endParaRPr>
          </a:p>
        </p:txBody>
      </p:sp>
      <p:sp>
        <p:nvSpPr>
          <p:cNvPr id="74" name="Text 67">
            <a:extLst>
              <a:ext uri="{FF2B5EF4-FFF2-40B4-BE49-F238E27FC236}">
                <a16:creationId xmlns:a16="http://schemas.microsoft.com/office/drawing/2014/main" id="{3AECD178-15A6-2B1B-05EC-E1E90142BE77}"/>
              </a:ext>
            </a:extLst>
          </p:cNvPr>
          <p:cNvSpPr/>
          <p:nvPr/>
        </p:nvSpPr>
        <p:spPr>
          <a:xfrm>
            <a:off x="6429375" y="3965973"/>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+61,000</a:t>
            </a:r>
            <a:endParaRPr lang="en-US" sz="1000">
              <a:latin typeface="Fira Sans" panose="020B0503050000020004" pitchFamily="34" charset="0"/>
            </a:endParaRPr>
          </a:p>
        </p:txBody>
      </p:sp>
      <p:sp>
        <p:nvSpPr>
          <p:cNvPr id="75" name="Text 68">
            <a:extLst>
              <a:ext uri="{FF2B5EF4-FFF2-40B4-BE49-F238E27FC236}">
                <a16:creationId xmlns:a16="http://schemas.microsoft.com/office/drawing/2014/main" id="{09E716A9-12EC-520C-AB13-28E7E9887AA0}"/>
              </a:ext>
            </a:extLst>
          </p:cNvPr>
          <p:cNvSpPr/>
          <p:nvPr/>
        </p:nvSpPr>
        <p:spPr>
          <a:xfrm>
            <a:off x="6429375" y="4263628"/>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155 Países</a:t>
            </a:r>
            <a:endParaRPr lang="en-US" sz="800">
              <a:latin typeface="Fira Sans" panose="020B0503050000020004" pitchFamily="34" charset="0"/>
            </a:endParaRPr>
          </a:p>
        </p:txBody>
      </p:sp>
      <p:sp>
        <p:nvSpPr>
          <p:cNvPr id="76" name="Text 69">
            <a:extLst>
              <a:ext uri="{FF2B5EF4-FFF2-40B4-BE49-F238E27FC236}">
                <a16:creationId xmlns:a16="http://schemas.microsoft.com/office/drawing/2014/main" id="{5D2314CB-BD19-B8F6-1E40-7F3EE8BAE49A}"/>
              </a:ext>
            </a:extLst>
          </p:cNvPr>
          <p:cNvSpPr/>
          <p:nvPr/>
        </p:nvSpPr>
        <p:spPr>
          <a:xfrm>
            <a:off x="8143875" y="3965973"/>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+30,000</a:t>
            </a:r>
            <a:endParaRPr lang="en-US" sz="1000">
              <a:latin typeface="Fira Sans" panose="020B0503050000020004" pitchFamily="34" charset="0"/>
            </a:endParaRPr>
          </a:p>
        </p:txBody>
      </p:sp>
      <p:sp>
        <p:nvSpPr>
          <p:cNvPr id="77" name="Text 70">
            <a:extLst>
              <a:ext uri="{FF2B5EF4-FFF2-40B4-BE49-F238E27FC236}">
                <a16:creationId xmlns:a16="http://schemas.microsoft.com/office/drawing/2014/main" id="{8B4C1654-ABD0-E818-083E-327B2B3ABC3D}"/>
              </a:ext>
            </a:extLst>
          </p:cNvPr>
          <p:cNvSpPr/>
          <p:nvPr/>
        </p:nvSpPr>
        <p:spPr>
          <a:xfrm>
            <a:off x="8143875" y="4263628"/>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120 Países</a:t>
            </a:r>
            <a:endParaRPr lang="en-US" sz="800">
              <a:latin typeface="Fira Sans" panose="020B0503050000020004" pitchFamily="34" charset="0"/>
            </a:endParaRPr>
          </a:p>
        </p:txBody>
      </p:sp>
      <p:sp>
        <p:nvSpPr>
          <p:cNvPr id="78" name="Text 71">
            <a:extLst>
              <a:ext uri="{FF2B5EF4-FFF2-40B4-BE49-F238E27FC236}">
                <a16:creationId xmlns:a16="http://schemas.microsoft.com/office/drawing/2014/main" id="{085B3835-FD13-4231-67B6-317CDF3FF53E}"/>
              </a:ext>
            </a:extLst>
          </p:cNvPr>
          <p:cNvSpPr/>
          <p:nvPr/>
        </p:nvSpPr>
        <p:spPr>
          <a:xfrm>
            <a:off x="9858375" y="3965973"/>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251 Unidades</a:t>
            </a:r>
            <a:endParaRPr lang="en-US" sz="1000">
              <a:latin typeface="Fira Sans" panose="020B0503050000020004" pitchFamily="34" charset="0"/>
            </a:endParaRPr>
          </a:p>
        </p:txBody>
      </p:sp>
      <p:sp>
        <p:nvSpPr>
          <p:cNvPr id="79" name="Text 72">
            <a:extLst>
              <a:ext uri="{FF2B5EF4-FFF2-40B4-BE49-F238E27FC236}">
                <a16:creationId xmlns:a16="http://schemas.microsoft.com/office/drawing/2014/main" id="{9E319C32-0463-B359-6131-648B425DDA1B}"/>
              </a:ext>
            </a:extLst>
          </p:cNvPr>
          <p:cNvSpPr/>
          <p:nvPr/>
        </p:nvSpPr>
        <p:spPr>
          <a:xfrm>
            <a:off x="9858375" y="4263628"/>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4 Países</a:t>
            </a:r>
            <a:endParaRPr lang="en-US" sz="800">
              <a:latin typeface="Fira Sans" panose="020B0503050000020004" pitchFamily="34" charset="0"/>
            </a:endParaRPr>
          </a:p>
        </p:txBody>
      </p:sp>
      <p:sp>
        <p:nvSpPr>
          <p:cNvPr id="80" name="Shape 73">
            <a:extLst>
              <a:ext uri="{FF2B5EF4-FFF2-40B4-BE49-F238E27FC236}">
                <a16:creationId xmlns:a16="http://schemas.microsoft.com/office/drawing/2014/main" id="{013847D7-357E-9E40-36DE-36BE6987696E}"/>
              </a:ext>
            </a:extLst>
          </p:cNvPr>
          <p:cNvSpPr/>
          <p:nvPr/>
        </p:nvSpPr>
        <p:spPr>
          <a:xfrm>
            <a:off x="762001" y="4719638"/>
            <a:ext cx="2095500" cy="800100"/>
          </a:xfrm>
          <a:prstGeom prst="rect">
            <a:avLst/>
          </a:prstGeom>
          <a:solidFill>
            <a:srgbClr val="FFFFF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81" name="Shape 74">
            <a:extLst>
              <a:ext uri="{FF2B5EF4-FFF2-40B4-BE49-F238E27FC236}">
                <a16:creationId xmlns:a16="http://schemas.microsoft.com/office/drawing/2014/main" id="{4966AAAE-CDB2-C671-FF72-C5D4698CB0C6}"/>
              </a:ext>
            </a:extLst>
          </p:cNvPr>
          <p:cNvSpPr/>
          <p:nvPr/>
        </p:nvSpPr>
        <p:spPr>
          <a:xfrm>
            <a:off x="2838451" y="4719638"/>
            <a:ext cx="19051" cy="800100"/>
          </a:xfrm>
          <a:prstGeom prst="rect">
            <a:avLst/>
          </a:prstGeom>
          <a:solidFill>
            <a:srgbClr val="F3F4F6"/>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pic>
        <p:nvPicPr>
          <p:cNvPr id="82" name="Image 4" descr="preencoded.png">
            <a:extLst>
              <a:ext uri="{FF2B5EF4-FFF2-40B4-BE49-F238E27FC236}">
                <a16:creationId xmlns:a16="http://schemas.microsoft.com/office/drawing/2014/main" id="{E82FBE32-50A8-AFF1-892B-C33650491229}"/>
              </a:ext>
            </a:extLst>
          </p:cNvPr>
          <p:cNvPicPr>
            <a:picLocks noChangeAspect="1"/>
          </p:cNvPicPr>
          <p:nvPr/>
        </p:nvPicPr>
        <p:blipFill>
          <a:blip r:embed="rId7"/>
          <a:stretch>
            <a:fillRect/>
          </a:stretch>
        </p:blipFill>
        <p:spPr>
          <a:xfrm>
            <a:off x="904875" y="5044679"/>
            <a:ext cx="190500" cy="152400"/>
          </a:xfrm>
          <a:prstGeom prst="rect">
            <a:avLst/>
          </a:prstGeom>
        </p:spPr>
      </p:pic>
      <p:sp>
        <p:nvSpPr>
          <p:cNvPr id="83" name="Text 75">
            <a:extLst>
              <a:ext uri="{FF2B5EF4-FFF2-40B4-BE49-F238E27FC236}">
                <a16:creationId xmlns:a16="http://schemas.microsoft.com/office/drawing/2014/main" id="{0298AB3C-5289-4120-5A81-2A2A57522D94}"/>
              </a:ext>
            </a:extLst>
          </p:cNvPr>
          <p:cNvSpPr/>
          <p:nvPr/>
        </p:nvSpPr>
        <p:spPr>
          <a:xfrm>
            <a:off x="1190626" y="5016104"/>
            <a:ext cx="703361" cy="179665"/>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467"/>
              </a:lnSpc>
              <a:buNone/>
            </a:pPr>
            <a:r>
              <a:rPr lang="en-US" sz="1045" b="1">
                <a:solidFill>
                  <a:srgbClr val="1F4E5F"/>
                </a:solidFill>
                <a:latin typeface="Fira Sans" panose="020B0503050000020004" pitchFamily="34" charset="0"/>
              </a:rPr>
              <a:t>Personal</a:t>
            </a:r>
            <a:endParaRPr lang="en-US" sz="1045">
              <a:latin typeface="Fira Sans" panose="020B0503050000020004" pitchFamily="34" charset="0"/>
            </a:endParaRPr>
          </a:p>
        </p:txBody>
      </p:sp>
      <p:sp>
        <p:nvSpPr>
          <p:cNvPr id="84" name="Shape 76">
            <a:extLst>
              <a:ext uri="{FF2B5EF4-FFF2-40B4-BE49-F238E27FC236}">
                <a16:creationId xmlns:a16="http://schemas.microsoft.com/office/drawing/2014/main" id="{DC5FACE7-F07C-6434-32BD-7AD23E311FF1}"/>
              </a:ext>
            </a:extLst>
          </p:cNvPr>
          <p:cNvSpPr/>
          <p:nvPr/>
        </p:nvSpPr>
        <p:spPr>
          <a:xfrm>
            <a:off x="2857501" y="4719638"/>
            <a:ext cx="1714500" cy="800100"/>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85" name="Shape 77">
            <a:extLst>
              <a:ext uri="{FF2B5EF4-FFF2-40B4-BE49-F238E27FC236}">
                <a16:creationId xmlns:a16="http://schemas.microsoft.com/office/drawing/2014/main" id="{C6BE09D3-A665-ED19-248D-928186C3EB6C}"/>
              </a:ext>
            </a:extLst>
          </p:cNvPr>
          <p:cNvSpPr/>
          <p:nvPr/>
        </p:nvSpPr>
        <p:spPr>
          <a:xfrm>
            <a:off x="4552951" y="4719638"/>
            <a:ext cx="19051" cy="800100"/>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86" name="Shape 78">
            <a:extLst>
              <a:ext uri="{FF2B5EF4-FFF2-40B4-BE49-F238E27FC236}">
                <a16:creationId xmlns:a16="http://schemas.microsoft.com/office/drawing/2014/main" id="{38402586-14F8-DFCE-4638-C0614954D6F6}"/>
              </a:ext>
            </a:extLst>
          </p:cNvPr>
          <p:cNvSpPr/>
          <p:nvPr/>
        </p:nvSpPr>
        <p:spPr>
          <a:xfrm>
            <a:off x="2857500" y="4719638"/>
            <a:ext cx="19051" cy="800100"/>
          </a:xfrm>
          <a:prstGeom prst="rect">
            <a:avLst/>
          </a:prstGeom>
          <a:solidFill>
            <a:srgbClr val="D94F3D"/>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87" name="Text 79">
            <a:extLst>
              <a:ext uri="{FF2B5EF4-FFF2-40B4-BE49-F238E27FC236}">
                <a16:creationId xmlns:a16="http://schemas.microsoft.com/office/drawing/2014/main" id="{07CB19B3-E867-C119-7F4B-CE22A0858645}"/>
              </a:ext>
            </a:extLst>
          </p:cNvPr>
          <p:cNvSpPr/>
          <p:nvPr/>
        </p:nvSpPr>
        <p:spPr>
          <a:xfrm>
            <a:off x="3000375" y="4893470"/>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80,000 Colab.</a:t>
            </a:r>
            <a:endParaRPr lang="en-US" sz="1000">
              <a:latin typeface="Fira Sans" panose="020B0503050000020004" pitchFamily="34" charset="0"/>
            </a:endParaRPr>
          </a:p>
        </p:txBody>
      </p:sp>
      <p:sp>
        <p:nvSpPr>
          <p:cNvPr id="88" name="Text 80">
            <a:extLst>
              <a:ext uri="{FF2B5EF4-FFF2-40B4-BE49-F238E27FC236}">
                <a16:creationId xmlns:a16="http://schemas.microsoft.com/office/drawing/2014/main" id="{1E2B6CD3-E2E9-8EA1-1300-F9E6B98B96D6}"/>
              </a:ext>
            </a:extLst>
          </p:cNvPr>
          <p:cNvSpPr/>
          <p:nvPr/>
        </p:nvSpPr>
        <p:spPr>
          <a:xfrm>
            <a:off x="3000375" y="5191126"/>
            <a:ext cx="1428751" cy="132152"/>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b="1">
                <a:solidFill>
                  <a:srgbClr val="D94F3D"/>
                </a:solidFill>
                <a:latin typeface="Fira Sans" panose="020B0503050000020004" pitchFamily="34" charset="0"/>
              </a:rPr>
              <a:t>80-100% Rotación</a:t>
            </a:r>
            <a:endParaRPr lang="en-US" sz="800">
              <a:latin typeface="Fira Sans" panose="020B0503050000020004" pitchFamily="34" charset="0"/>
            </a:endParaRPr>
          </a:p>
        </p:txBody>
      </p:sp>
      <p:sp>
        <p:nvSpPr>
          <p:cNvPr id="89" name="Text 81">
            <a:extLst>
              <a:ext uri="{FF2B5EF4-FFF2-40B4-BE49-F238E27FC236}">
                <a16:creationId xmlns:a16="http://schemas.microsoft.com/office/drawing/2014/main" id="{E80EDC6C-9641-1DB0-AF3C-53052551BC95}"/>
              </a:ext>
            </a:extLst>
          </p:cNvPr>
          <p:cNvSpPr/>
          <p:nvPr/>
        </p:nvSpPr>
        <p:spPr>
          <a:xfrm>
            <a:off x="4714875" y="4895851"/>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300,000</a:t>
            </a:r>
            <a:endParaRPr lang="en-US" sz="1000">
              <a:latin typeface="Fira Sans" panose="020B0503050000020004" pitchFamily="34" charset="0"/>
            </a:endParaRPr>
          </a:p>
        </p:txBody>
      </p:sp>
      <p:sp>
        <p:nvSpPr>
          <p:cNvPr id="90" name="Text 82">
            <a:extLst>
              <a:ext uri="{FF2B5EF4-FFF2-40B4-BE49-F238E27FC236}">
                <a16:creationId xmlns:a16="http://schemas.microsoft.com/office/drawing/2014/main" id="{AC04422C-6A58-8D75-CFA4-3E4FCBE78284}"/>
              </a:ext>
            </a:extLst>
          </p:cNvPr>
          <p:cNvSpPr/>
          <p:nvPr/>
        </p:nvSpPr>
        <p:spPr>
          <a:xfrm>
            <a:off x="4714875" y="5193507"/>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120-150% Rotación</a:t>
            </a:r>
            <a:endParaRPr lang="en-US" sz="800">
              <a:latin typeface="Fira Sans" panose="020B0503050000020004" pitchFamily="34" charset="0"/>
            </a:endParaRPr>
          </a:p>
        </p:txBody>
      </p:sp>
      <p:sp>
        <p:nvSpPr>
          <p:cNvPr id="91" name="Text 83">
            <a:extLst>
              <a:ext uri="{FF2B5EF4-FFF2-40B4-BE49-F238E27FC236}">
                <a16:creationId xmlns:a16="http://schemas.microsoft.com/office/drawing/2014/main" id="{180C8DD5-BFD7-C6B5-3C95-DF201D5542B7}"/>
              </a:ext>
            </a:extLst>
          </p:cNvPr>
          <p:cNvSpPr/>
          <p:nvPr/>
        </p:nvSpPr>
        <p:spPr>
          <a:xfrm>
            <a:off x="6429375" y="4895851"/>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450,000</a:t>
            </a:r>
            <a:endParaRPr lang="en-US" sz="1000">
              <a:latin typeface="Fira Sans" panose="020B0503050000020004" pitchFamily="34" charset="0"/>
            </a:endParaRPr>
          </a:p>
        </p:txBody>
      </p:sp>
      <p:sp>
        <p:nvSpPr>
          <p:cNvPr id="92" name="Text 84">
            <a:extLst>
              <a:ext uri="{FF2B5EF4-FFF2-40B4-BE49-F238E27FC236}">
                <a16:creationId xmlns:a16="http://schemas.microsoft.com/office/drawing/2014/main" id="{8DFA0769-F028-DFCF-0C38-C06278198D07}"/>
              </a:ext>
            </a:extLst>
          </p:cNvPr>
          <p:cNvSpPr/>
          <p:nvPr/>
        </p:nvSpPr>
        <p:spPr>
          <a:xfrm>
            <a:off x="6429375" y="5193507"/>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100-130% Rotación</a:t>
            </a:r>
            <a:endParaRPr lang="en-US" sz="800">
              <a:latin typeface="Fira Sans" panose="020B0503050000020004" pitchFamily="34" charset="0"/>
            </a:endParaRPr>
          </a:p>
        </p:txBody>
      </p:sp>
      <p:sp>
        <p:nvSpPr>
          <p:cNvPr id="93" name="Text 85">
            <a:extLst>
              <a:ext uri="{FF2B5EF4-FFF2-40B4-BE49-F238E27FC236}">
                <a16:creationId xmlns:a16="http://schemas.microsoft.com/office/drawing/2014/main" id="{8CB2ED88-E856-F829-C672-5E0577B92153}"/>
              </a:ext>
            </a:extLst>
          </p:cNvPr>
          <p:cNvSpPr/>
          <p:nvPr/>
        </p:nvSpPr>
        <p:spPr>
          <a:xfrm>
            <a:off x="8143875" y="4895851"/>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400,000</a:t>
            </a:r>
            <a:endParaRPr lang="en-US" sz="1000">
              <a:latin typeface="Fira Sans" panose="020B0503050000020004" pitchFamily="34" charset="0"/>
            </a:endParaRPr>
          </a:p>
        </p:txBody>
      </p:sp>
      <p:sp>
        <p:nvSpPr>
          <p:cNvPr id="94" name="Text 86">
            <a:extLst>
              <a:ext uri="{FF2B5EF4-FFF2-40B4-BE49-F238E27FC236}">
                <a16:creationId xmlns:a16="http://schemas.microsoft.com/office/drawing/2014/main" id="{997CBAD6-3720-6D6B-B59E-D38E2DF7DC07}"/>
              </a:ext>
            </a:extLst>
          </p:cNvPr>
          <p:cNvSpPr/>
          <p:nvPr/>
        </p:nvSpPr>
        <p:spPr>
          <a:xfrm>
            <a:off x="8143875" y="5193507"/>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110-140% Rotación</a:t>
            </a:r>
            <a:endParaRPr lang="en-US" sz="800">
              <a:latin typeface="Fira Sans" panose="020B0503050000020004" pitchFamily="34" charset="0"/>
            </a:endParaRPr>
          </a:p>
        </p:txBody>
      </p:sp>
      <p:sp>
        <p:nvSpPr>
          <p:cNvPr id="95" name="Text 87">
            <a:extLst>
              <a:ext uri="{FF2B5EF4-FFF2-40B4-BE49-F238E27FC236}">
                <a16:creationId xmlns:a16="http://schemas.microsoft.com/office/drawing/2014/main" id="{96C41604-5267-9DB8-2275-51D2E84CB115}"/>
              </a:ext>
            </a:extLst>
          </p:cNvPr>
          <p:cNvSpPr/>
          <p:nvPr/>
        </p:nvSpPr>
        <p:spPr>
          <a:xfrm>
            <a:off x="9858375" y="4895851"/>
            <a:ext cx="1428751" cy="216726"/>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867"/>
              </a:lnSpc>
              <a:buNone/>
            </a:pPr>
            <a:r>
              <a:rPr lang="en-US" sz="1000" b="1">
                <a:solidFill>
                  <a:srgbClr val="111827"/>
                </a:solidFill>
                <a:latin typeface="Fira Sans" panose="020B0503050000020004" pitchFamily="34" charset="0"/>
              </a:rPr>
              <a:t>8,000</a:t>
            </a:r>
            <a:endParaRPr lang="en-US" sz="1000">
              <a:latin typeface="Fira Sans" panose="020B0503050000020004" pitchFamily="34" charset="0"/>
            </a:endParaRPr>
          </a:p>
        </p:txBody>
      </p:sp>
      <p:sp>
        <p:nvSpPr>
          <p:cNvPr id="96" name="Text 88">
            <a:extLst>
              <a:ext uri="{FF2B5EF4-FFF2-40B4-BE49-F238E27FC236}">
                <a16:creationId xmlns:a16="http://schemas.microsoft.com/office/drawing/2014/main" id="{8913A888-4DD0-8E9B-BAA0-3D678727C05B}"/>
              </a:ext>
            </a:extLst>
          </p:cNvPr>
          <p:cNvSpPr/>
          <p:nvPr/>
        </p:nvSpPr>
        <p:spPr>
          <a:xfrm>
            <a:off x="9858375" y="5193507"/>
            <a:ext cx="1428751" cy="13381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ctr">
              <a:lnSpc>
                <a:spcPts val="1067"/>
              </a:lnSpc>
              <a:buNone/>
            </a:pPr>
            <a:r>
              <a:rPr lang="en-US" sz="800">
                <a:solidFill>
                  <a:srgbClr val="6B7280"/>
                </a:solidFill>
                <a:latin typeface="Fira Sans" panose="020B0503050000020004" pitchFamily="34" charset="0"/>
              </a:rPr>
              <a:t>70-90% Rotación</a:t>
            </a:r>
            <a:endParaRPr lang="en-US" sz="800">
              <a:latin typeface="Fira Sans" panose="020B0503050000020004" pitchFamily="34" charset="0"/>
            </a:endParaRPr>
          </a:p>
        </p:txBody>
      </p:sp>
      <p:sp>
        <p:nvSpPr>
          <p:cNvPr id="97" name="Text 89">
            <a:extLst>
              <a:ext uri="{FF2B5EF4-FFF2-40B4-BE49-F238E27FC236}">
                <a16:creationId xmlns:a16="http://schemas.microsoft.com/office/drawing/2014/main" id="{10CF0D0D-C6CE-85F8-880E-46A50A6BDC60}"/>
              </a:ext>
            </a:extLst>
          </p:cNvPr>
          <p:cNvSpPr/>
          <p:nvPr/>
        </p:nvSpPr>
        <p:spPr>
          <a:xfrm>
            <a:off x="762000" y="6012656"/>
            <a:ext cx="5715000" cy="274883"/>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900">
                <a:solidFill>
                  <a:srgbClr val="9CA3AF"/>
                </a:solidFill>
                <a:latin typeface="Fira Sans" panose="020B0503050000020004" pitchFamily="34" charset="0"/>
              </a:rPr>
              <a:t>* Datos basados en el Competitive Landscape Top-Down. Las métricas de adaptación consideran la integración local de marcas globales. La rotación de personal refleja promedios del sector QSR/Casual Dining.</a:t>
            </a:r>
            <a:endParaRPr lang="en-US" sz="900">
              <a:latin typeface="Fira Sans" panose="020B0503050000020004" pitchFamily="34" charset="0"/>
            </a:endParaRPr>
          </a:p>
        </p:txBody>
      </p:sp>
    </p:spTree>
    <p:extLst>
      <p:ext uri="{BB962C8B-B14F-4D97-AF65-F5344CB8AC3E}">
        <p14:creationId xmlns:p14="http://schemas.microsoft.com/office/powerpoint/2010/main" val="2158313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10E10-DF86-75C3-3F79-168709762E92}"/>
            </a:ext>
          </a:extLst>
        </p:cNvPr>
        <p:cNvGrpSpPr/>
        <p:nvPr/>
      </p:nvGrpSpPr>
      <p:grpSpPr>
        <a:xfrm>
          <a:off x="0" y="0"/>
          <a:ext cx="0" cy="0"/>
          <a:chOff x="0" y="0"/>
          <a:chExt cx="0" cy="0"/>
        </a:xfrm>
      </p:grpSpPr>
      <p:pic>
        <p:nvPicPr>
          <p:cNvPr id="14" name="Imagen 13">
            <a:extLst>
              <a:ext uri="{FF2B5EF4-FFF2-40B4-BE49-F238E27FC236}">
                <a16:creationId xmlns:a16="http://schemas.microsoft.com/office/drawing/2014/main" id="{54503347-DDE7-54E3-3835-637B58DDCDF4}"/>
              </a:ext>
            </a:extLst>
          </p:cNvPr>
          <p:cNvPicPr>
            <a:picLocks noChangeAspect="1"/>
          </p:cNvPicPr>
          <p:nvPr/>
        </p:nvPicPr>
        <p:blipFill>
          <a:blip r:embed="rId3"/>
          <a:stretch>
            <a:fillRect/>
          </a:stretch>
        </p:blipFill>
        <p:spPr>
          <a:xfrm>
            <a:off x="9982383" y="320507"/>
            <a:ext cx="1895794" cy="774868"/>
          </a:xfrm>
          <a:prstGeom prst="rect">
            <a:avLst/>
          </a:prstGeom>
        </p:spPr>
      </p:pic>
      <p:sp>
        <p:nvSpPr>
          <p:cNvPr id="2" name="Text 0">
            <a:extLst>
              <a:ext uri="{FF2B5EF4-FFF2-40B4-BE49-F238E27FC236}">
                <a16:creationId xmlns:a16="http://schemas.microsoft.com/office/drawing/2014/main" id="{05AA9C47-FDDD-C6A6-ECA3-B9AE0859AF44}"/>
              </a:ext>
            </a:extLst>
          </p:cNvPr>
          <p:cNvSpPr/>
          <p:nvPr/>
        </p:nvSpPr>
        <p:spPr>
          <a:xfrm>
            <a:off x="762000" y="344427"/>
            <a:ext cx="6910192" cy="451598"/>
          </a:xfrm>
          <a:prstGeom prst="rect">
            <a:avLst/>
          </a:prstGeom>
          <a:noFill/>
          <a:ln/>
        </p:spPr>
        <p:txBody>
          <a:bodyPr wrap="square" lIns="226737"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3733"/>
              </a:lnSpc>
              <a:buNone/>
            </a:pPr>
            <a:r>
              <a:rPr lang="en-US" sz="2828" b="1" kern="0" spc="-1">
                <a:solidFill>
                  <a:srgbClr val="234E5E"/>
                </a:solidFill>
                <a:latin typeface="Fira Sans" panose="020B0503050000020004" pitchFamily="34" charset="0"/>
              </a:rPr>
              <a:t>Madurez Tecnológica y Estrategia Digital</a:t>
            </a:r>
            <a:endParaRPr lang="en-US" sz="2828">
              <a:solidFill>
                <a:srgbClr val="234E5E"/>
              </a:solidFill>
              <a:latin typeface="Fira Sans" panose="020B0503050000020004" pitchFamily="34" charset="0"/>
            </a:endParaRPr>
          </a:p>
        </p:txBody>
      </p:sp>
      <p:pic>
        <p:nvPicPr>
          <p:cNvPr id="4" name="Image 1" descr="preencoded.png">
            <a:extLst>
              <a:ext uri="{FF2B5EF4-FFF2-40B4-BE49-F238E27FC236}">
                <a16:creationId xmlns:a16="http://schemas.microsoft.com/office/drawing/2014/main" id="{C0358575-58CE-0FF1-652F-BB73A987B6C6}"/>
              </a:ext>
            </a:extLst>
          </p:cNvPr>
          <p:cNvPicPr>
            <a:picLocks noChangeAspect="1"/>
          </p:cNvPicPr>
          <p:nvPr/>
        </p:nvPicPr>
        <p:blipFill>
          <a:blip r:embed="rId4"/>
          <a:stretch>
            <a:fillRect/>
          </a:stretch>
        </p:blipFill>
        <p:spPr>
          <a:xfrm>
            <a:off x="762001" y="1402557"/>
            <a:ext cx="4076700" cy="2857500"/>
          </a:xfrm>
          <a:prstGeom prst="rect">
            <a:avLst/>
          </a:prstGeom>
        </p:spPr>
      </p:pic>
      <p:sp>
        <p:nvSpPr>
          <p:cNvPr id="5" name="Shape 1">
            <a:extLst>
              <a:ext uri="{FF2B5EF4-FFF2-40B4-BE49-F238E27FC236}">
                <a16:creationId xmlns:a16="http://schemas.microsoft.com/office/drawing/2014/main" id="{C90409E3-3820-33D9-C6DB-9CEBA1D05D87}"/>
              </a:ext>
            </a:extLst>
          </p:cNvPr>
          <p:cNvSpPr/>
          <p:nvPr/>
        </p:nvSpPr>
        <p:spPr>
          <a:xfrm>
            <a:off x="762001" y="4450556"/>
            <a:ext cx="4076700" cy="1588293"/>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6" name="Text 2">
            <a:extLst>
              <a:ext uri="{FF2B5EF4-FFF2-40B4-BE49-F238E27FC236}">
                <a16:creationId xmlns:a16="http://schemas.microsoft.com/office/drawing/2014/main" id="{8383A9C7-B348-3C58-8116-04C5543FF735}"/>
              </a:ext>
            </a:extLst>
          </p:cNvPr>
          <p:cNvSpPr/>
          <p:nvPr/>
        </p:nvSpPr>
        <p:spPr>
          <a:xfrm>
            <a:off x="952501" y="4641056"/>
            <a:ext cx="3695700" cy="255839"/>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2133"/>
              </a:lnSpc>
              <a:buNone/>
            </a:pPr>
            <a:r>
              <a:rPr lang="en-US" sz="1400" b="1">
                <a:solidFill>
                  <a:srgbClr val="D94F3D"/>
                </a:solidFill>
                <a:latin typeface="Fira Sans" panose="020B0503050000020004" pitchFamily="34" charset="0"/>
              </a:rPr>
              <a:t>Brecha de 22.6%</a:t>
            </a:r>
            <a:endParaRPr lang="en-US" sz="1400">
              <a:latin typeface="Fira Sans" panose="020B0503050000020004" pitchFamily="34" charset="0"/>
            </a:endParaRPr>
          </a:p>
        </p:txBody>
      </p:sp>
      <p:sp>
        <p:nvSpPr>
          <p:cNvPr id="7" name="Text 3">
            <a:extLst>
              <a:ext uri="{FF2B5EF4-FFF2-40B4-BE49-F238E27FC236}">
                <a16:creationId xmlns:a16="http://schemas.microsoft.com/office/drawing/2014/main" id="{00A23078-795B-F0AD-39E6-2DE901CB5CAC}"/>
              </a:ext>
            </a:extLst>
          </p:cNvPr>
          <p:cNvSpPr/>
          <p:nvPr/>
        </p:nvSpPr>
        <p:spPr>
          <a:xfrm>
            <a:off x="952501" y="5048251"/>
            <a:ext cx="3695700" cy="597023"/>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600"/>
              </a:lnSpc>
              <a:buNone/>
            </a:pPr>
            <a:r>
              <a:rPr lang="en-US" sz="1000">
                <a:solidFill>
                  <a:srgbClr val="FFFFFF"/>
                </a:solidFill>
                <a:latin typeface="Fira Sans" panose="020B0503050000020004" pitchFamily="34" charset="0"/>
              </a:rPr>
              <a:t>Alsea (37.4%) se encuentra significativamente por detrás del líder Arcos Dorados (60-70%). La aceleración de la plataforma </a:t>
            </a:r>
            <a:r>
              <a:rPr lang="en-US" sz="1000" b="1">
                <a:solidFill>
                  <a:srgbClr val="FFFFFF"/>
                </a:solidFill>
                <a:latin typeface="Fira Sans" panose="020B0503050000020004" pitchFamily="34" charset="0"/>
              </a:rPr>
              <a:t>WOW+</a:t>
            </a:r>
            <a:r>
              <a:rPr lang="en-US" sz="1000">
                <a:solidFill>
                  <a:srgbClr val="FFFFFF"/>
                </a:solidFill>
                <a:latin typeface="Fira Sans" panose="020B0503050000020004" pitchFamily="34" charset="0"/>
              </a:rPr>
              <a:t> es crítica para cerrar esta brecha competitiva.</a:t>
            </a:r>
            <a:endParaRPr lang="en-US" sz="1000">
              <a:latin typeface="Fira Sans" panose="020B0503050000020004" pitchFamily="34" charset="0"/>
            </a:endParaRPr>
          </a:p>
        </p:txBody>
      </p:sp>
      <p:sp>
        <p:nvSpPr>
          <p:cNvPr id="8" name="Text 4">
            <a:extLst>
              <a:ext uri="{FF2B5EF4-FFF2-40B4-BE49-F238E27FC236}">
                <a16:creationId xmlns:a16="http://schemas.microsoft.com/office/drawing/2014/main" id="{484C5FD3-4FC1-5512-A08A-3F85174A2609}"/>
              </a:ext>
            </a:extLst>
          </p:cNvPr>
          <p:cNvSpPr/>
          <p:nvPr/>
        </p:nvSpPr>
        <p:spPr>
          <a:xfrm>
            <a:off x="5314951" y="1383776"/>
            <a:ext cx="1143000" cy="375700"/>
          </a:xfrm>
          <a:prstGeom prst="rect">
            <a:avLst/>
          </a:prstGeom>
          <a:noFill/>
          <a:ln/>
        </p:spPr>
        <p:txBody>
          <a:bodyPr wrap="square" lIns="113453" tIns="113453" rIns="113453" bIns="113453"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1200" b="1">
                <a:solidFill>
                  <a:srgbClr val="6B7280"/>
                </a:solidFill>
                <a:latin typeface="Fira Sans" panose="020B0503050000020004" pitchFamily="34" charset="0"/>
              </a:rPr>
              <a:t>Métrica</a:t>
            </a:r>
            <a:endParaRPr lang="en-US" sz="1200">
              <a:latin typeface="Fira Sans" panose="020B0503050000020004" pitchFamily="34" charset="0"/>
            </a:endParaRPr>
          </a:p>
        </p:txBody>
      </p:sp>
      <p:sp>
        <p:nvSpPr>
          <p:cNvPr id="9" name="Shape 5">
            <a:extLst>
              <a:ext uri="{FF2B5EF4-FFF2-40B4-BE49-F238E27FC236}">
                <a16:creationId xmlns:a16="http://schemas.microsoft.com/office/drawing/2014/main" id="{E0707494-0EA9-CD45-8F02-1306554758DB}"/>
              </a:ext>
            </a:extLst>
          </p:cNvPr>
          <p:cNvSpPr/>
          <p:nvPr/>
        </p:nvSpPr>
        <p:spPr>
          <a:xfrm>
            <a:off x="6457951" y="1402557"/>
            <a:ext cx="1539664" cy="338137"/>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0" name="Shape 6">
            <a:extLst>
              <a:ext uri="{FF2B5EF4-FFF2-40B4-BE49-F238E27FC236}">
                <a16:creationId xmlns:a16="http://schemas.microsoft.com/office/drawing/2014/main" id="{A4A2295F-A8DD-F07D-2A68-26493549A321}"/>
              </a:ext>
            </a:extLst>
          </p:cNvPr>
          <p:cNvSpPr/>
          <p:nvPr/>
        </p:nvSpPr>
        <p:spPr>
          <a:xfrm>
            <a:off x="6457951" y="1721644"/>
            <a:ext cx="1539664" cy="19051"/>
          </a:xfrm>
          <a:prstGeom prst="rect">
            <a:avLst/>
          </a:prstGeom>
          <a:solidFill>
            <a:srgbClr val="1F4E5F"/>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1" name="Text 7">
            <a:extLst>
              <a:ext uri="{FF2B5EF4-FFF2-40B4-BE49-F238E27FC236}">
                <a16:creationId xmlns:a16="http://schemas.microsoft.com/office/drawing/2014/main" id="{AC166E1F-64F8-AE2D-F46C-C7920871E0CA}"/>
              </a:ext>
            </a:extLst>
          </p:cNvPr>
          <p:cNvSpPr/>
          <p:nvPr/>
        </p:nvSpPr>
        <p:spPr>
          <a:xfrm>
            <a:off x="6457951" y="1383776"/>
            <a:ext cx="1539664" cy="375700"/>
          </a:xfrm>
          <a:prstGeom prst="rect">
            <a:avLst/>
          </a:prstGeom>
          <a:noFill/>
          <a:ln/>
        </p:spPr>
        <p:txBody>
          <a:bodyPr wrap="square" lIns="113453" tIns="113453" rIns="113453" bIns="113453"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1200" b="1">
                <a:solidFill>
                  <a:srgbClr val="6B7280"/>
                </a:solidFill>
                <a:latin typeface="Fira Sans" panose="020B0503050000020004" pitchFamily="34" charset="0"/>
              </a:rPr>
              <a:t>ALSEA</a:t>
            </a:r>
            <a:endParaRPr lang="en-US" sz="1200">
              <a:latin typeface="Fira Sans" panose="020B0503050000020004" pitchFamily="34" charset="0"/>
            </a:endParaRPr>
          </a:p>
        </p:txBody>
      </p:sp>
      <p:sp>
        <p:nvSpPr>
          <p:cNvPr id="12" name="Text 8">
            <a:extLst>
              <a:ext uri="{FF2B5EF4-FFF2-40B4-BE49-F238E27FC236}">
                <a16:creationId xmlns:a16="http://schemas.microsoft.com/office/drawing/2014/main" id="{775F2979-A046-D6B8-0BA8-8877471DB80E}"/>
              </a:ext>
            </a:extLst>
          </p:cNvPr>
          <p:cNvSpPr/>
          <p:nvPr/>
        </p:nvSpPr>
        <p:spPr>
          <a:xfrm>
            <a:off x="7997615" y="1383776"/>
            <a:ext cx="1760972" cy="375700"/>
          </a:xfrm>
          <a:prstGeom prst="rect">
            <a:avLst/>
          </a:prstGeom>
          <a:noFill/>
          <a:ln/>
        </p:spPr>
        <p:txBody>
          <a:bodyPr wrap="square" lIns="113453" tIns="113453" rIns="113453" bIns="113453"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1200" b="1">
                <a:solidFill>
                  <a:srgbClr val="6B7280"/>
                </a:solidFill>
                <a:latin typeface="Fira Sans" panose="020B0503050000020004" pitchFamily="34" charset="0"/>
              </a:rPr>
              <a:t>Arcos Dorados</a:t>
            </a:r>
            <a:endParaRPr lang="en-US" sz="1200">
              <a:latin typeface="Fira Sans" panose="020B0503050000020004" pitchFamily="34" charset="0"/>
            </a:endParaRPr>
          </a:p>
        </p:txBody>
      </p:sp>
      <p:sp>
        <p:nvSpPr>
          <p:cNvPr id="13" name="Text 9">
            <a:extLst>
              <a:ext uri="{FF2B5EF4-FFF2-40B4-BE49-F238E27FC236}">
                <a16:creationId xmlns:a16="http://schemas.microsoft.com/office/drawing/2014/main" id="{74DEB092-28CF-F991-FA0B-C16E606A7BFA}"/>
              </a:ext>
            </a:extLst>
          </p:cNvPr>
          <p:cNvSpPr/>
          <p:nvPr/>
        </p:nvSpPr>
        <p:spPr>
          <a:xfrm>
            <a:off x="9758586" y="1383776"/>
            <a:ext cx="1671415" cy="375700"/>
          </a:xfrm>
          <a:prstGeom prst="rect">
            <a:avLst/>
          </a:prstGeom>
          <a:noFill/>
          <a:ln/>
        </p:spPr>
        <p:txBody>
          <a:bodyPr wrap="square" lIns="113453" tIns="113453" rIns="113453" bIns="113453" rtlCol="0" anchor="ctr">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067"/>
              </a:lnSpc>
              <a:buNone/>
            </a:pPr>
            <a:r>
              <a:rPr lang="en-US" sz="1200" b="1">
                <a:solidFill>
                  <a:srgbClr val="6B7280"/>
                </a:solidFill>
                <a:latin typeface="Fira Sans" panose="020B0503050000020004" pitchFamily="34" charset="0"/>
              </a:rPr>
              <a:t>Yum Brands</a:t>
            </a:r>
            <a:endParaRPr lang="en-US" sz="1200">
              <a:latin typeface="Fira Sans" panose="020B0503050000020004" pitchFamily="34" charset="0"/>
            </a:endParaRPr>
          </a:p>
        </p:txBody>
      </p:sp>
      <p:sp>
        <p:nvSpPr>
          <p:cNvPr id="15" name="Text 10">
            <a:extLst>
              <a:ext uri="{FF2B5EF4-FFF2-40B4-BE49-F238E27FC236}">
                <a16:creationId xmlns:a16="http://schemas.microsoft.com/office/drawing/2014/main" id="{841F0F53-A3CE-D758-E0D4-E1E29A2E8597}"/>
              </a:ext>
            </a:extLst>
          </p:cNvPr>
          <p:cNvSpPr/>
          <p:nvPr/>
        </p:nvSpPr>
        <p:spPr>
          <a:xfrm>
            <a:off x="5314951" y="1740693"/>
            <a:ext cx="1143000"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F4E5F"/>
                </a:solidFill>
                <a:latin typeface="Fira Sans" panose="020B0503050000020004" pitchFamily="34" charset="0"/>
              </a:rPr>
              <a:t>Inversión Tech</a:t>
            </a:r>
            <a:endParaRPr lang="en-US" sz="845">
              <a:latin typeface="Fira Sans" panose="020B0503050000020004" pitchFamily="34" charset="0"/>
            </a:endParaRPr>
          </a:p>
        </p:txBody>
      </p:sp>
      <p:sp>
        <p:nvSpPr>
          <p:cNvPr id="16" name="Shape 11">
            <a:extLst>
              <a:ext uri="{FF2B5EF4-FFF2-40B4-BE49-F238E27FC236}">
                <a16:creationId xmlns:a16="http://schemas.microsoft.com/office/drawing/2014/main" id="{C89F51B7-1080-AC80-FD07-DA7DA1F4C2C6}"/>
              </a:ext>
            </a:extLst>
          </p:cNvPr>
          <p:cNvSpPr/>
          <p:nvPr/>
        </p:nvSpPr>
        <p:spPr>
          <a:xfrm>
            <a:off x="6457951" y="1740693"/>
            <a:ext cx="1539664" cy="628651"/>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7" name="Shape 12">
            <a:extLst>
              <a:ext uri="{FF2B5EF4-FFF2-40B4-BE49-F238E27FC236}">
                <a16:creationId xmlns:a16="http://schemas.microsoft.com/office/drawing/2014/main" id="{910631F1-D21C-BECB-FEF6-C93DEC7641FA}"/>
              </a:ext>
            </a:extLst>
          </p:cNvPr>
          <p:cNvSpPr/>
          <p:nvPr/>
        </p:nvSpPr>
        <p:spPr>
          <a:xfrm>
            <a:off x="6457951" y="2359819"/>
            <a:ext cx="1539664"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18" name="Text 13">
            <a:extLst>
              <a:ext uri="{FF2B5EF4-FFF2-40B4-BE49-F238E27FC236}">
                <a16:creationId xmlns:a16="http://schemas.microsoft.com/office/drawing/2014/main" id="{25B1CCC4-BD7D-7D09-15E9-F159CBC32E43}"/>
              </a:ext>
            </a:extLst>
          </p:cNvPr>
          <p:cNvSpPr/>
          <p:nvPr/>
        </p:nvSpPr>
        <p:spPr>
          <a:xfrm>
            <a:off x="6457951" y="1740693"/>
            <a:ext cx="1539664" cy="64124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11827"/>
                </a:solidFill>
                <a:latin typeface="Fira Sans" panose="020B0503050000020004" pitchFamily="34" charset="0"/>
              </a:rPr>
              <a:t>Ecosistema WOW+ Multimarca</a:t>
            </a:r>
            <a:endParaRPr lang="en-US" sz="845">
              <a:latin typeface="Fira Sans" panose="020B0503050000020004" pitchFamily="34" charset="0"/>
            </a:endParaRPr>
          </a:p>
        </p:txBody>
      </p:sp>
      <p:sp>
        <p:nvSpPr>
          <p:cNvPr id="19" name="Text 14">
            <a:extLst>
              <a:ext uri="{FF2B5EF4-FFF2-40B4-BE49-F238E27FC236}">
                <a16:creationId xmlns:a16="http://schemas.microsoft.com/office/drawing/2014/main" id="{6331F411-EB38-C38C-02EF-CC9B7FEA6F45}"/>
              </a:ext>
            </a:extLst>
          </p:cNvPr>
          <p:cNvSpPr/>
          <p:nvPr/>
        </p:nvSpPr>
        <p:spPr>
          <a:xfrm>
            <a:off x="7997615" y="1740693"/>
            <a:ext cx="1760972" cy="48921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Alta Inversión Continua</a:t>
            </a:r>
            <a:endParaRPr lang="en-US" sz="899">
              <a:latin typeface="Fira Sans" panose="020B0503050000020004" pitchFamily="34" charset="0"/>
            </a:endParaRPr>
          </a:p>
        </p:txBody>
      </p:sp>
      <p:sp>
        <p:nvSpPr>
          <p:cNvPr id="20" name="Text 15">
            <a:extLst>
              <a:ext uri="{FF2B5EF4-FFF2-40B4-BE49-F238E27FC236}">
                <a16:creationId xmlns:a16="http://schemas.microsoft.com/office/drawing/2014/main" id="{238637A8-18F1-4F7E-BF0B-822659DB99C0}"/>
              </a:ext>
            </a:extLst>
          </p:cNvPr>
          <p:cNvSpPr/>
          <p:nvPr/>
        </p:nvSpPr>
        <p:spPr>
          <a:xfrm>
            <a:off x="9758586" y="1740693"/>
            <a:ext cx="1671415" cy="48921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Inversión Significativa</a:t>
            </a:r>
            <a:endParaRPr lang="en-US" sz="899">
              <a:latin typeface="Fira Sans" panose="020B0503050000020004" pitchFamily="34" charset="0"/>
            </a:endParaRPr>
          </a:p>
        </p:txBody>
      </p:sp>
      <p:sp>
        <p:nvSpPr>
          <p:cNvPr id="21" name="Text 16">
            <a:extLst>
              <a:ext uri="{FF2B5EF4-FFF2-40B4-BE49-F238E27FC236}">
                <a16:creationId xmlns:a16="http://schemas.microsoft.com/office/drawing/2014/main" id="{1FF0EE20-C89F-32A2-9B21-B06A2DF32669}"/>
              </a:ext>
            </a:extLst>
          </p:cNvPr>
          <p:cNvSpPr/>
          <p:nvPr/>
        </p:nvSpPr>
        <p:spPr>
          <a:xfrm>
            <a:off x="5314951" y="2364582"/>
            <a:ext cx="1143000"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F4E5F"/>
                </a:solidFill>
                <a:latin typeface="Fira Sans" panose="020B0503050000020004" pitchFamily="34" charset="0"/>
              </a:rPr>
              <a:t>Canales</a:t>
            </a:r>
            <a:endParaRPr lang="en-US" sz="845">
              <a:latin typeface="Fira Sans" panose="020B0503050000020004" pitchFamily="34" charset="0"/>
            </a:endParaRPr>
          </a:p>
        </p:txBody>
      </p:sp>
      <p:sp>
        <p:nvSpPr>
          <p:cNvPr id="22" name="Shape 17">
            <a:extLst>
              <a:ext uri="{FF2B5EF4-FFF2-40B4-BE49-F238E27FC236}">
                <a16:creationId xmlns:a16="http://schemas.microsoft.com/office/drawing/2014/main" id="{81C69EF9-66A1-5F0F-1FAC-493D13B94F4E}"/>
              </a:ext>
            </a:extLst>
          </p:cNvPr>
          <p:cNvSpPr/>
          <p:nvPr/>
        </p:nvSpPr>
        <p:spPr>
          <a:xfrm>
            <a:off x="6457951" y="2364582"/>
            <a:ext cx="1539664" cy="633412"/>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3" name="Shape 18">
            <a:extLst>
              <a:ext uri="{FF2B5EF4-FFF2-40B4-BE49-F238E27FC236}">
                <a16:creationId xmlns:a16="http://schemas.microsoft.com/office/drawing/2014/main" id="{296030D2-59C1-EE1A-A3FE-5190F4A8D77F}"/>
              </a:ext>
            </a:extLst>
          </p:cNvPr>
          <p:cNvSpPr/>
          <p:nvPr/>
        </p:nvSpPr>
        <p:spPr>
          <a:xfrm>
            <a:off x="6457951" y="2988470"/>
            <a:ext cx="1539664"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4" name="Text 19">
            <a:extLst>
              <a:ext uri="{FF2B5EF4-FFF2-40B4-BE49-F238E27FC236}">
                <a16:creationId xmlns:a16="http://schemas.microsoft.com/office/drawing/2014/main" id="{0DC02CC6-2EA8-96BD-011A-6D2C1660716F}"/>
              </a:ext>
            </a:extLst>
          </p:cNvPr>
          <p:cNvSpPr/>
          <p:nvPr/>
        </p:nvSpPr>
        <p:spPr>
          <a:xfrm>
            <a:off x="6457951" y="2364582"/>
            <a:ext cx="1539664" cy="64124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11827"/>
                </a:solidFill>
                <a:latin typeface="Fira Sans" panose="020B0503050000020004" pitchFamily="34" charset="0"/>
              </a:rPr>
              <a:t>App, Kioskos, Agregadores, Web</a:t>
            </a:r>
            <a:endParaRPr lang="en-US" sz="845">
              <a:latin typeface="Fira Sans" panose="020B0503050000020004" pitchFamily="34" charset="0"/>
            </a:endParaRPr>
          </a:p>
        </p:txBody>
      </p:sp>
      <p:sp>
        <p:nvSpPr>
          <p:cNvPr id="25" name="Text 20">
            <a:extLst>
              <a:ext uri="{FF2B5EF4-FFF2-40B4-BE49-F238E27FC236}">
                <a16:creationId xmlns:a16="http://schemas.microsoft.com/office/drawing/2014/main" id="{CE425688-90BA-EEC2-2991-ECCB6025985F}"/>
              </a:ext>
            </a:extLst>
          </p:cNvPr>
          <p:cNvSpPr/>
          <p:nvPr/>
        </p:nvSpPr>
        <p:spPr>
          <a:xfrm>
            <a:off x="7997615" y="2364582"/>
            <a:ext cx="1760972" cy="64310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App Líder, Kioskos Universales, Drive-Thru</a:t>
            </a:r>
            <a:endParaRPr lang="en-US" sz="899">
              <a:latin typeface="Fira Sans" panose="020B0503050000020004" pitchFamily="34" charset="0"/>
            </a:endParaRPr>
          </a:p>
        </p:txBody>
      </p:sp>
      <p:sp>
        <p:nvSpPr>
          <p:cNvPr id="26" name="Text 21">
            <a:extLst>
              <a:ext uri="{FF2B5EF4-FFF2-40B4-BE49-F238E27FC236}">
                <a16:creationId xmlns:a16="http://schemas.microsoft.com/office/drawing/2014/main" id="{4E7BB2CA-857B-F433-910A-CFBCE51A4ED4}"/>
              </a:ext>
            </a:extLst>
          </p:cNvPr>
          <p:cNvSpPr/>
          <p:nvPr/>
        </p:nvSpPr>
        <p:spPr>
          <a:xfrm>
            <a:off x="9758586" y="2364582"/>
            <a:ext cx="1671415" cy="64310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App por Marca, Delivery Integrado</a:t>
            </a:r>
            <a:endParaRPr lang="en-US" sz="899">
              <a:latin typeface="Fira Sans" panose="020B0503050000020004" pitchFamily="34" charset="0"/>
            </a:endParaRPr>
          </a:p>
        </p:txBody>
      </p:sp>
      <p:sp>
        <p:nvSpPr>
          <p:cNvPr id="27" name="Text 22">
            <a:extLst>
              <a:ext uri="{FF2B5EF4-FFF2-40B4-BE49-F238E27FC236}">
                <a16:creationId xmlns:a16="http://schemas.microsoft.com/office/drawing/2014/main" id="{5AF0FEEE-2BFB-C9CD-2FCE-3884F9774EC9}"/>
              </a:ext>
            </a:extLst>
          </p:cNvPr>
          <p:cNvSpPr/>
          <p:nvPr/>
        </p:nvSpPr>
        <p:spPr>
          <a:xfrm>
            <a:off x="5314951" y="2997994"/>
            <a:ext cx="1143000"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F4E5F"/>
                </a:solidFill>
                <a:latin typeface="Fira Sans" panose="020B0503050000020004" pitchFamily="34" charset="0"/>
              </a:rPr>
              <a:t>IA / Personaliz.</a:t>
            </a:r>
            <a:endParaRPr lang="en-US" sz="845">
              <a:latin typeface="Fira Sans" panose="020B0503050000020004" pitchFamily="34" charset="0"/>
            </a:endParaRPr>
          </a:p>
        </p:txBody>
      </p:sp>
      <p:sp>
        <p:nvSpPr>
          <p:cNvPr id="28" name="Shape 23">
            <a:extLst>
              <a:ext uri="{FF2B5EF4-FFF2-40B4-BE49-F238E27FC236}">
                <a16:creationId xmlns:a16="http://schemas.microsoft.com/office/drawing/2014/main" id="{F7F89FC6-A62B-5A65-A292-765099A40D44}"/>
              </a:ext>
            </a:extLst>
          </p:cNvPr>
          <p:cNvSpPr/>
          <p:nvPr/>
        </p:nvSpPr>
        <p:spPr>
          <a:xfrm>
            <a:off x="6457951" y="2997994"/>
            <a:ext cx="1539664" cy="802481"/>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29" name="Shape 24">
            <a:extLst>
              <a:ext uri="{FF2B5EF4-FFF2-40B4-BE49-F238E27FC236}">
                <a16:creationId xmlns:a16="http://schemas.microsoft.com/office/drawing/2014/main" id="{9D4B8ADC-B480-BE5F-FD68-874C1F9C5D9E}"/>
              </a:ext>
            </a:extLst>
          </p:cNvPr>
          <p:cNvSpPr/>
          <p:nvPr/>
        </p:nvSpPr>
        <p:spPr>
          <a:xfrm>
            <a:off x="6457951" y="3790951"/>
            <a:ext cx="1539664"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0" name="Text 25">
            <a:extLst>
              <a:ext uri="{FF2B5EF4-FFF2-40B4-BE49-F238E27FC236}">
                <a16:creationId xmlns:a16="http://schemas.microsoft.com/office/drawing/2014/main" id="{B3F0D6D9-E758-CB8B-4B01-42A9F8242AB6}"/>
              </a:ext>
            </a:extLst>
          </p:cNvPr>
          <p:cNvSpPr/>
          <p:nvPr/>
        </p:nvSpPr>
        <p:spPr>
          <a:xfrm>
            <a:off x="6457951" y="2997994"/>
            <a:ext cx="1539664" cy="64124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11827"/>
                </a:solidFill>
                <a:latin typeface="Fira Sans" panose="020B0503050000020004" pitchFamily="34" charset="0"/>
              </a:rPr>
              <a:t>En desarrollo: Enfoque unificación</a:t>
            </a:r>
            <a:endParaRPr lang="en-US" sz="845">
              <a:latin typeface="Fira Sans" panose="020B0503050000020004" pitchFamily="34" charset="0"/>
            </a:endParaRPr>
          </a:p>
        </p:txBody>
      </p:sp>
      <p:sp>
        <p:nvSpPr>
          <p:cNvPr id="31" name="Text 26">
            <a:extLst>
              <a:ext uri="{FF2B5EF4-FFF2-40B4-BE49-F238E27FC236}">
                <a16:creationId xmlns:a16="http://schemas.microsoft.com/office/drawing/2014/main" id="{6E112698-3F2E-ABFD-65D6-3C1FA8C44C17}"/>
              </a:ext>
            </a:extLst>
          </p:cNvPr>
          <p:cNvSpPr/>
          <p:nvPr/>
        </p:nvSpPr>
        <p:spPr>
          <a:xfrm>
            <a:off x="8092865" y="3145631"/>
            <a:ext cx="1503983" cy="145874"/>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Personalización Avanzada</a:t>
            </a:r>
            <a:endParaRPr lang="en-US" sz="899">
              <a:latin typeface="Fira Sans" panose="020B0503050000020004" pitchFamily="34" charset="0"/>
            </a:endParaRPr>
          </a:p>
        </p:txBody>
      </p:sp>
      <p:sp>
        <p:nvSpPr>
          <p:cNvPr id="32" name="Text 27">
            <a:extLst>
              <a:ext uri="{FF2B5EF4-FFF2-40B4-BE49-F238E27FC236}">
                <a16:creationId xmlns:a16="http://schemas.microsoft.com/office/drawing/2014/main" id="{7D6FADDD-F730-C950-B114-861A0558AF4A}"/>
              </a:ext>
            </a:extLst>
          </p:cNvPr>
          <p:cNvSpPr/>
          <p:nvPr/>
        </p:nvSpPr>
        <p:spPr>
          <a:xfrm>
            <a:off x="8092864" y="3352800"/>
            <a:ext cx="1570472" cy="110671"/>
          </a:xfrm>
          <a:prstGeom prst="rect">
            <a:avLst/>
          </a:prstGeom>
          <a:noFill/>
          <a:ln/>
        </p:spPr>
        <p:txBody>
          <a:bodyPr wrap="square" lIns="0" tIns="0" rIns="0" bIns="0"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933"/>
              </a:lnSpc>
              <a:buNone/>
            </a:pPr>
            <a:r>
              <a:rPr lang="en-US" sz="712" b="1">
                <a:solidFill>
                  <a:srgbClr val="D94F3D"/>
                </a:solidFill>
                <a:latin typeface="Fira Sans" panose="020B0503050000020004" pitchFamily="34" charset="0"/>
              </a:rPr>
              <a:t>LÍDER</a:t>
            </a:r>
            <a:endParaRPr lang="en-US" sz="712">
              <a:latin typeface="Fira Sans" panose="020B0503050000020004" pitchFamily="34" charset="0"/>
            </a:endParaRPr>
          </a:p>
        </p:txBody>
      </p:sp>
      <p:sp>
        <p:nvSpPr>
          <p:cNvPr id="33" name="Text 28">
            <a:extLst>
              <a:ext uri="{FF2B5EF4-FFF2-40B4-BE49-F238E27FC236}">
                <a16:creationId xmlns:a16="http://schemas.microsoft.com/office/drawing/2014/main" id="{469D7547-68DE-B798-83D3-F5CBDA5B4CCC}"/>
              </a:ext>
            </a:extLst>
          </p:cNvPr>
          <p:cNvSpPr/>
          <p:nvPr/>
        </p:nvSpPr>
        <p:spPr>
          <a:xfrm>
            <a:off x="9758586" y="2997994"/>
            <a:ext cx="1671415" cy="643105"/>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IA para Recomendaciones y Cocina</a:t>
            </a:r>
            <a:endParaRPr lang="en-US" sz="899">
              <a:latin typeface="Fira Sans" panose="020B0503050000020004" pitchFamily="34" charset="0"/>
            </a:endParaRPr>
          </a:p>
        </p:txBody>
      </p:sp>
      <p:sp>
        <p:nvSpPr>
          <p:cNvPr id="34" name="Text 29">
            <a:extLst>
              <a:ext uri="{FF2B5EF4-FFF2-40B4-BE49-F238E27FC236}">
                <a16:creationId xmlns:a16="http://schemas.microsoft.com/office/drawing/2014/main" id="{0C9F52EC-1D14-A844-D0B0-209C76FF8F38}"/>
              </a:ext>
            </a:extLst>
          </p:cNvPr>
          <p:cNvSpPr/>
          <p:nvPr/>
        </p:nvSpPr>
        <p:spPr>
          <a:xfrm>
            <a:off x="5314951" y="3800475"/>
            <a:ext cx="1143000"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F4E5F"/>
                </a:solidFill>
                <a:latin typeface="Fira Sans" panose="020B0503050000020004" pitchFamily="34" charset="0"/>
              </a:rPr>
              <a:t>Estatus Digital</a:t>
            </a:r>
            <a:endParaRPr lang="en-US" sz="845">
              <a:latin typeface="Fira Sans" panose="020B0503050000020004" pitchFamily="34" charset="0"/>
            </a:endParaRPr>
          </a:p>
        </p:txBody>
      </p:sp>
      <p:sp>
        <p:nvSpPr>
          <p:cNvPr id="35" name="Shape 30">
            <a:extLst>
              <a:ext uri="{FF2B5EF4-FFF2-40B4-BE49-F238E27FC236}">
                <a16:creationId xmlns:a16="http://schemas.microsoft.com/office/drawing/2014/main" id="{658574B8-8805-BCAE-4DE8-D5159ED7774B}"/>
              </a:ext>
            </a:extLst>
          </p:cNvPr>
          <p:cNvSpPr/>
          <p:nvPr/>
        </p:nvSpPr>
        <p:spPr>
          <a:xfrm>
            <a:off x="6457951" y="3800475"/>
            <a:ext cx="1539664" cy="464344"/>
          </a:xfrm>
          <a:prstGeom prst="rect">
            <a:avLst/>
          </a:prstGeom>
          <a:solidFill>
            <a:srgbClr val="D94F3D">
              <a:alpha val="5000"/>
            </a:srgbClr>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6" name="Shape 31">
            <a:extLst>
              <a:ext uri="{FF2B5EF4-FFF2-40B4-BE49-F238E27FC236}">
                <a16:creationId xmlns:a16="http://schemas.microsoft.com/office/drawing/2014/main" id="{AA9962CF-3DEE-41F2-1E71-FA745A2CF9F5}"/>
              </a:ext>
            </a:extLst>
          </p:cNvPr>
          <p:cNvSpPr/>
          <p:nvPr/>
        </p:nvSpPr>
        <p:spPr>
          <a:xfrm>
            <a:off x="6457951" y="4255294"/>
            <a:ext cx="1539664" cy="9525"/>
          </a:xfrm>
          <a:prstGeom prst="rect">
            <a:avLst/>
          </a:prstGeom>
          <a:solidFill>
            <a:srgbClr val="E5E7EB"/>
          </a:solidFill>
          <a:ln/>
        </p:spPr>
        <p:txBody>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pt-PT" sz="3200">
              <a:latin typeface="Fira Sans" panose="020B0503050000020004" pitchFamily="34" charset="0"/>
            </a:endParaRPr>
          </a:p>
        </p:txBody>
      </p:sp>
      <p:sp>
        <p:nvSpPr>
          <p:cNvPr id="37" name="Text 32">
            <a:extLst>
              <a:ext uri="{FF2B5EF4-FFF2-40B4-BE49-F238E27FC236}">
                <a16:creationId xmlns:a16="http://schemas.microsoft.com/office/drawing/2014/main" id="{795A6AD8-19B5-8B5D-D2F3-2E03EEF6C587}"/>
              </a:ext>
            </a:extLst>
          </p:cNvPr>
          <p:cNvSpPr/>
          <p:nvPr/>
        </p:nvSpPr>
        <p:spPr>
          <a:xfrm>
            <a:off x="6457951" y="3800475"/>
            <a:ext cx="1539664" cy="48735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45" b="1">
                <a:solidFill>
                  <a:srgbClr val="111827"/>
                </a:solidFill>
                <a:latin typeface="Fira Sans" panose="020B0503050000020004" pitchFamily="34" charset="0"/>
              </a:rPr>
              <a:t>En Crecimiento</a:t>
            </a:r>
            <a:endParaRPr lang="en-US" sz="845">
              <a:latin typeface="Fira Sans" panose="020B0503050000020004" pitchFamily="34" charset="0"/>
            </a:endParaRPr>
          </a:p>
        </p:txBody>
      </p:sp>
      <p:sp>
        <p:nvSpPr>
          <p:cNvPr id="38" name="Text 33">
            <a:extLst>
              <a:ext uri="{FF2B5EF4-FFF2-40B4-BE49-F238E27FC236}">
                <a16:creationId xmlns:a16="http://schemas.microsoft.com/office/drawing/2014/main" id="{433A6E72-3792-E562-06BF-260D04A951CD}"/>
              </a:ext>
            </a:extLst>
          </p:cNvPr>
          <p:cNvSpPr/>
          <p:nvPr/>
        </p:nvSpPr>
        <p:spPr>
          <a:xfrm>
            <a:off x="7997615" y="3800475"/>
            <a:ext cx="1760972" cy="48921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Madurez Digital</a:t>
            </a:r>
            <a:endParaRPr lang="en-US" sz="899">
              <a:latin typeface="Fira Sans" panose="020B0503050000020004" pitchFamily="34" charset="0"/>
            </a:endParaRPr>
          </a:p>
        </p:txBody>
      </p:sp>
      <p:sp>
        <p:nvSpPr>
          <p:cNvPr id="39" name="Text 34">
            <a:extLst>
              <a:ext uri="{FF2B5EF4-FFF2-40B4-BE49-F238E27FC236}">
                <a16:creationId xmlns:a16="http://schemas.microsoft.com/office/drawing/2014/main" id="{E5A3196F-AAEE-742C-8135-7FC1488F9B42}"/>
              </a:ext>
            </a:extLst>
          </p:cNvPr>
          <p:cNvSpPr/>
          <p:nvPr/>
        </p:nvSpPr>
        <p:spPr>
          <a:xfrm>
            <a:off x="9758586" y="3800475"/>
            <a:ext cx="1671415" cy="489216"/>
          </a:xfrm>
          <a:prstGeom prst="rect">
            <a:avLst/>
          </a:prstGeom>
          <a:noFill/>
          <a:ln/>
        </p:spPr>
        <p:txBody>
          <a:bodyPr wrap="square" lIns="113453" tIns="170011" rIns="113453" bIns="170011" rtlCol="0" anchor="t">
            <a:spAutoFit/>
          </a:bodyPr>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lgn="l">
              <a:lnSpc>
                <a:spcPts val="1200"/>
              </a:lnSpc>
              <a:buNone/>
            </a:pPr>
            <a:r>
              <a:rPr lang="en-US" sz="899">
                <a:solidFill>
                  <a:srgbClr val="111827"/>
                </a:solidFill>
                <a:latin typeface="Fira Sans" panose="020B0503050000020004" pitchFamily="34" charset="0"/>
              </a:rPr>
              <a:t>Avanzado</a:t>
            </a:r>
            <a:endParaRPr lang="en-US" sz="899">
              <a:latin typeface="Fira Sans" panose="020B0503050000020004" pitchFamily="34" charset="0"/>
            </a:endParaRPr>
          </a:p>
        </p:txBody>
      </p:sp>
    </p:spTree>
    <p:extLst>
      <p:ext uri="{BB962C8B-B14F-4D97-AF65-F5344CB8AC3E}">
        <p14:creationId xmlns:p14="http://schemas.microsoft.com/office/powerpoint/2010/main" val="367303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CCB885-34B0-277F-EF67-9BBF922B9E9E}"/>
              </a:ext>
            </a:extLst>
          </p:cNvPr>
          <p:cNvSpPr>
            <a:spLocks noGrp="1"/>
          </p:cNvSpPr>
          <p:nvPr>
            <p:ph type="title"/>
          </p:nvPr>
        </p:nvSpPr>
        <p:spPr/>
        <p:txBody>
          <a:bodyPr>
            <a:normAutofit fontScale="90000"/>
          </a:bodyPr>
          <a:lstStyle/>
          <a:p>
            <a:endParaRPr lang="es-ES"/>
          </a:p>
        </p:txBody>
      </p:sp>
      <p:sp>
        <p:nvSpPr>
          <p:cNvPr id="5" name="Marcador de contenido 2">
            <a:extLst>
              <a:ext uri="{FF2B5EF4-FFF2-40B4-BE49-F238E27FC236}">
                <a16:creationId xmlns:a16="http://schemas.microsoft.com/office/drawing/2014/main" id="{B111A8EE-FAC2-4004-8A6B-E4C686C98B94}"/>
              </a:ext>
            </a:extLst>
          </p:cNvPr>
          <p:cNvSpPr txBox="1">
            <a:spLocks/>
          </p:cNvSpPr>
          <p:nvPr/>
        </p:nvSpPr>
        <p:spPr>
          <a:xfrm>
            <a:off x="700635" y="2221992"/>
            <a:ext cx="10691265" cy="3739896"/>
          </a:xfrm>
          <a:prstGeom prst="rect">
            <a:avLst/>
          </a:prstGeom>
        </p:spPr>
        <p:txBody>
          <a:bodyPr lIns="91440" tIns="45720" rIns="91440" bIns="4572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Fira Sans" panose="020B05030500000200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Fira Sans" panose="020B05030500000200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Fira Sans" panose="020B05030500000200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a:latin typeface="Fira Sans"/>
              </a:rPr>
              <a:t>No es una nueva línea comercial --&gt; Es una Oportunidad</a:t>
            </a:r>
            <a:endParaRPr lang="es-ES"/>
          </a:p>
          <a:p>
            <a:pPr marL="0" indent="0">
              <a:buNone/>
            </a:pPr>
            <a:r>
              <a:rPr lang="es-ES">
                <a:latin typeface="Fira Sans"/>
              </a:rPr>
              <a:t>Actualizarse a 2026</a:t>
            </a:r>
            <a:endParaRPr lang="es-ES"/>
          </a:p>
          <a:p>
            <a:pPr marL="0" indent="0">
              <a:buNone/>
            </a:pPr>
            <a:r>
              <a:rPr lang="es-ES">
                <a:latin typeface="Fira Sans"/>
              </a:rPr>
              <a:t>Ampliar portfolio con comida saludable</a:t>
            </a:r>
            <a:endParaRPr lang="es-ES"/>
          </a:p>
          <a:p>
            <a:pPr marL="0" indent="0">
              <a:buNone/>
            </a:pPr>
            <a:r>
              <a:rPr lang="es-ES">
                <a:latin typeface="Fira Sans"/>
              </a:rPr>
              <a:t>Explorar nuevas formas de </a:t>
            </a:r>
            <a:r>
              <a:rPr lang="es-ES" err="1">
                <a:latin typeface="Fira Sans"/>
              </a:rPr>
              <a:t>Go-To-Market</a:t>
            </a:r>
            <a:endParaRPr lang="es-ES" err="1"/>
          </a:p>
          <a:p>
            <a:endParaRPr lang="es-ES"/>
          </a:p>
        </p:txBody>
      </p:sp>
      <p:pic>
        <p:nvPicPr>
          <p:cNvPr id="14" name="Imagen 13">
            <a:extLst>
              <a:ext uri="{FF2B5EF4-FFF2-40B4-BE49-F238E27FC236}">
                <a16:creationId xmlns:a16="http://schemas.microsoft.com/office/drawing/2014/main" id="{882D313C-8F92-478D-94C7-197AF04548A5}"/>
              </a:ext>
            </a:extLst>
          </p:cNvPr>
          <p:cNvPicPr>
            <a:picLocks noChangeAspect="1"/>
          </p:cNvPicPr>
          <p:nvPr/>
        </p:nvPicPr>
        <p:blipFill>
          <a:blip r:embed="rId3"/>
          <a:stretch>
            <a:fillRect/>
          </a:stretch>
        </p:blipFill>
        <p:spPr>
          <a:xfrm>
            <a:off x="5972175" y="3134372"/>
            <a:ext cx="6095999" cy="3403121"/>
          </a:xfrm>
          <a:prstGeom prst="rect">
            <a:avLst/>
          </a:prstGeom>
        </p:spPr>
      </p:pic>
    </p:spTree>
    <p:extLst>
      <p:ext uri="{BB962C8B-B14F-4D97-AF65-F5344CB8AC3E}">
        <p14:creationId xmlns:p14="http://schemas.microsoft.com/office/powerpoint/2010/main" val="1346617114"/>
      </p:ext>
    </p:extLst>
  </p:cSld>
  <p:clrMapOvr>
    <a:masterClrMapping/>
  </p:clrMapOvr>
</p:sld>
</file>

<file path=ppt/theme/theme1.xml><?xml version="1.0" encoding="utf-8"?>
<a:theme xmlns:a="http://schemas.openxmlformats.org/drawingml/2006/main" name="2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Alsea">
      <a:majorFont>
        <a:latin typeface="Bitter Black"/>
        <a:ea typeface=""/>
        <a:cs typeface=""/>
      </a:majorFont>
      <a:minorFont>
        <a:latin typeface="Fir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4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3.xml><?xml version="1.0" encoding="utf-8"?>
<a:theme xmlns:a="http://schemas.openxmlformats.org/drawingml/2006/main" name="3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4.xml><?xml version="1.0" encoding="utf-8"?>
<a:theme xmlns:a="http://schemas.openxmlformats.org/drawingml/2006/main" name="1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53</Slides>
  <Notes>39</Notes>
  <HiddenSlides>29</HiddenSlides>
  <ScaleCrop>false</ScaleCrop>
  <HeadingPairs>
    <vt:vector size="4" baseType="variant">
      <vt:variant>
        <vt:lpstr>Theme</vt:lpstr>
      </vt:variant>
      <vt:variant>
        <vt:i4>4</vt:i4>
      </vt:variant>
      <vt:variant>
        <vt:lpstr>Slide Titles</vt:lpstr>
      </vt:variant>
      <vt:variant>
        <vt:i4>53</vt:i4>
      </vt:variant>
    </vt:vector>
  </HeadingPairs>
  <TitlesOfParts>
    <vt:vector size="57" baseType="lpstr">
      <vt:lpstr>2_ChronicleVTI</vt:lpstr>
      <vt:lpstr>4_ChronicleVTI</vt:lpstr>
      <vt:lpstr>3_ChronicleVTI</vt:lpstr>
      <vt:lpstr>1_ChronicleVTI</vt:lpstr>
      <vt:lpstr>Oportunidad de </vt:lpstr>
      <vt:lpstr>PowerPoint Presentation</vt:lpstr>
      <vt:lpstr>AS - IS</vt:lpstr>
      <vt:lpstr>TO - 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 PROBLEMA</vt:lpstr>
      <vt:lpstr>no es solo comer; es ser parte de algo</vt:lpstr>
      <vt:lpstr>LA SOLUCIÓN</vt:lpstr>
      <vt:lpstr>LA ÚNICA FEATURE QUE IMPORTA</vt:lpstr>
      <vt:lpstr>Ana  la Activa</vt:lpstr>
      <vt:lpstr>Iniciativas</vt:lpstr>
      <vt:lpstr>INITIATIVE ASSESSMENT</vt:lpstr>
      <vt:lpstr>Initiative assessment</vt:lpstr>
      <vt:lpstr>MVP - 30 DÍAS</vt:lpstr>
      <vt:lpstr>PowerPoint Presentation</vt:lpstr>
      <vt:lpstr>PowerPoint Presentation</vt:lpstr>
      <vt:lpstr>MVP - 30 DÍAS</vt:lpstr>
      <vt:lpstr>MVP - 30 DÍAS</vt:lpstr>
      <vt:lpstr>MVP - 30 DÍAS</vt:lpstr>
      <vt:lpstr>MVP - 30 DÍAS</vt:lpstr>
      <vt:lpstr>MVP - 30 DÍAS</vt:lpstr>
      <vt:lpstr>PowerPoint Presentation</vt:lpstr>
      <vt:lpstr>INITIATIVE ASSESSMENT</vt:lpstr>
      <vt:lpstr> TOP – DOWN  (GLOBAL OVERVIEW)</vt:lpstr>
      <vt:lpstr>TOP – DOWN (Competitive landscape)</vt:lpstr>
      <vt:lpstr>TOP – DOWN (Competitive landscape)  </vt:lpstr>
      <vt:lpstr>Ticket promedio </vt:lpstr>
      <vt:lpstr> Análisis TecnolÓgico </vt:lpstr>
      <vt:lpstr> Bottom-up</vt:lpstr>
      <vt:lpstr>Bottom-up</vt:lpstr>
      <vt:lpstr>Design thinking</vt:lpstr>
      <vt:lpstr>Golden circle analysis</vt:lpstr>
      <vt:lpstr>PowerPoint Presentation</vt:lpstr>
      <vt:lpstr>Matriz de impacto-esfuerzo</vt:lpstr>
      <vt:lpstr>Cronograma de iniciativas</vt:lpstr>
      <vt:lpstr>Flow &amp; Food</vt:lpstr>
      <vt:lpstr>PowerPoint Presentation</vt:lpstr>
      <vt:lpstr>PowerPoint Presentation</vt:lpstr>
      <vt:lpstr>PowerPoint Presentation</vt:lpstr>
      <vt:lpstr>PowerPoint Presentation</vt:lpstr>
      <vt:lpstr>PowerPoint Presentation</vt:lpstr>
      <vt:lpstr>EL PROBLEMA</vt:lpstr>
      <vt:lpstr>no es solo comer; es ser parte de algo</vt:lpstr>
      <vt:lpstr>¿PARA QUIÉN?  </vt:lpstr>
      <vt:lpstr>LA ALIANZA ESTRATÉGICA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Sebastián Giraldo</dc:creator>
  <cp:revision>1</cp:revision>
  <cp:lastPrinted>2025-10-17T09:16:45Z</cp:lastPrinted>
  <dcterms:created xsi:type="dcterms:W3CDTF">2025-09-26T08:30:24Z</dcterms:created>
  <dcterms:modified xsi:type="dcterms:W3CDTF">2026-01-06T15:31:12Z</dcterms:modified>
</cp:coreProperties>
</file>